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2" r:id="rId4"/>
  </p:sldMasterIdLst>
  <p:notesMasterIdLst>
    <p:notesMasterId r:id="rId15"/>
  </p:notesMasterIdLst>
  <p:handoutMasterIdLst>
    <p:handoutMasterId r:id="rId16"/>
  </p:handoutMasterIdLst>
  <p:sldIdLst>
    <p:sldId id="296" r:id="rId5"/>
    <p:sldId id="295" r:id="rId6"/>
    <p:sldId id="298" r:id="rId7"/>
    <p:sldId id="312" r:id="rId8"/>
    <p:sldId id="319" r:id="rId9"/>
    <p:sldId id="320" r:id="rId10"/>
    <p:sldId id="321" r:id="rId11"/>
    <p:sldId id="322" r:id="rId12"/>
    <p:sldId id="313" r:id="rId13"/>
    <p:sldId id="318" r:id="rId14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26" autoAdjust="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94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естозаполнитель верхнего колонтитула 1">
            <a:extLst>
              <a:ext uri="{FF2B5EF4-FFF2-40B4-BE49-F238E27FC236}">
                <a16:creationId xmlns:a16="http://schemas.microsoft.com/office/drawing/2014/main" id="{9457BDD2-FD8F-DB97-3B52-B87D6F3C206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Местозаполнитель даты 2">
            <a:extLst>
              <a:ext uri="{FF2B5EF4-FFF2-40B4-BE49-F238E27FC236}">
                <a16:creationId xmlns:a16="http://schemas.microsoft.com/office/drawing/2014/main" id="{79B646F6-9457-BD67-7C83-65FAA5E7510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AE172289-79D2-4431-A12B-43817FB92575}" type="datetime1">
              <a:rPr lang="ru-RU" smtClean="0"/>
              <a:t>02.07.2024</a:t>
            </a:fld>
            <a:endParaRPr lang="ru-RU" dirty="0"/>
          </a:p>
        </p:txBody>
      </p:sp>
      <p:sp>
        <p:nvSpPr>
          <p:cNvPr id="4" name="Местозаполнитель нижнего колонтитула 3">
            <a:extLst>
              <a:ext uri="{FF2B5EF4-FFF2-40B4-BE49-F238E27FC236}">
                <a16:creationId xmlns:a16="http://schemas.microsoft.com/office/drawing/2014/main" id="{12D0DE2B-367D-0F52-FAA8-3ACF1E4EAA0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5" name="Местозаполнитель номера слайда 4">
            <a:extLst>
              <a:ext uri="{FF2B5EF4-FFF2-40B4-BE49-F238E27FC236}">
                <a16:creationId xmlns:a16="http://schemas.microsoft.com/office/drawing/2014/main" id="{8C8C8EAA-C094-412A-F8A7-2165B600C3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89D88172-A614-444B-9E98-71B10C8CDE5C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055805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есто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Местозаполнитель даты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fld id="{8AEEC7E7-35EE-4598-B50C-869E10191483}" type="datetime1">
              <a:rPr lang="ru-RU" smtClean="0"/>
              <a:pPr/>
              <a:t>02.07.2024</a:t>
            </a:fld>
            <a:endParaRPr lang="ru-RU" dirty="0"/>
          </a:p>
        </p:txBody>
      </p:sp>
      <p:sp>
        <p:nvSpPr>
          <p:cNvPr id="4" name="Местозаполнитель изображения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5" name="Местозаполнитель 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ru-RU"/>
            </a:defPPr>
          </a:lstStyle>
          <a:p>
            <a:pPr lvl="0" rtl="0"/>
            <a:r>
              <a:rPr lang="ru-RU"/>
              <a:t>Щелкните, чтобы изменить главные стили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6" name="Местозаполнитель нижне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7" name="Местозаполнитель номера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C30E6F85-6220-421D-9203-84F526C4C60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0255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естозаполнитель номера слайда 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естозаполнитель 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Местозаполнитель номера слайда 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30E6F85-6220-421D-9203-84F526C4C605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23119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F31816-AF2F-1242-F46B-D491A845E8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естозаполнитель номера слайда 1">
            <a:extLst>
              <a:ext uri="{FF2B5EF4-FFF2-40B4-BE49-F238E27FC236}">
                <a16:creationId xmlns:a16="http://schemas.microsoft.com/office/drawing/2014/main" id="{697A44CE-7EA8-1458-D688-33AE228549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естозаполнитель заметки 2">
            <a:extLst>
              <a:ext uri="{FF2B5EF4-FFF2-40B4-BE49-F238E27FC236}">
                <a16:creationId xmlns:a16="http://schemas.microsoft.com/office/drawing/2014/main" id="{0D7EC9CE-4E9C-5EDC-E164-36D0F5B6DC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Местозаполнитель номера слайда 3">
            <a:extLst>
              <a:ext uri="{FF2B5EF4-FFF2-40B4-BE49-F238E27FC236}">
                <a16:creationId xmlns:a16="http://schemas.microsoft.com/office/drawing/2014/main" id="{C7D87164-08E0-C6EF-2F03-E48C6796A4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30E6F85-6220-421D-9203-84F526C4C605}" type="slidenum">
              <a:rPr lang="ru-RU" smtClean="0"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71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естозаполнитель номера слайда 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естозаполнитель 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/>
          </a:p>
        </p:txBody>
      </p:sp>
      <p:sp>
        <p:nvSpPr>
          <p:cNvPr id="4" name="Местозаполнитель номера слайда 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30E6F85-6220-421D-9203-84F526C4C605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921095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естозаполнитель номера слайда 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естозаполнитель 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Местозаполнитель номера слайда 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30E6F85-6220-421D-9203-84F526C4C605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209440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естозаполнитель номера слайда 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естозаполнитель 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Местозаполнитель номера слайда 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30E6F85-6220-421D-9203-84F526C4C605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86318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естозаполнитель номера слайда 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естозаполнитель 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Местозаполнитель номера слайда 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30E6F85-6220-421D-9203-84F526C4C605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475670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естозаполнитель номера слайда 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естозаполнитель 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Местозаполнитель номера слайда 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30E6F85-6220-421D-9203-84F526C4C605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2085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естозаполнитель номера слайда 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естозаполнитель 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Местозаполнитель номера слайда 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30E6F85-6220-421D-9203-84F526C4C605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095097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естозаполнитель номера слайда 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естозаполнитель 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Местозаполнитель номера слайда 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30E6F85-6220-421D-9203-84F526C4C605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457672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естозаполнитель номера слайда 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естозаполнитель 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Местозаполнитель номера слайда 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30E6F85-6220-421D-9203-84F526C4C605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52285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458121AD-8518-1695-111E-C8CFF8A3D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4" y="0"/>
            <a:ext cx="12192004" cy="6858000"/>
            <a:chOff x="-4" y="0"/>
            <a:chExt cx="12192004" cy="6858000"/>
          </a:xfrm>
        </p:grpSpPr>
        <p:sp useBgFill="1"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52728D19-281F-4946-9684-65A557653DDA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dirty="0">
                <a:latin typeface="Calibri Light" panose="020F0302020204030204" pitchFamily="34" charset="0"/>
              </a:endParaRPr>
            </a:p>
          </p:txBody>
        </p:sp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D412D4F2-D8CF-48D7-8E93-9342D2AE3950}"/>
                </a:ext>
              </a:extLst>
            </p:cNvPr>
            <p:cNvSpPr/>
            <p:nvPr userDrawn="1"/>
          </p:nvSpPr>
          <p:spPr>
            <a:xfrm rot="10800000" flipH="1">
              <a:off x="0" y="0"/>
              <a:ext cx="12191999" cy="6858000"/>
            </a:xfrm>
            <a:prstGeom prst="rect">
              <a:avLst/>
            </a:prstGeom>
            <a:gradFill>
              <a:gsLst>
                <a:gs pos="0">
                  <a:schemeClr val="accent5">
                    <a:alpha val="75000"/>
                  </a:schemeClr>
                </a:gs>
                <a:gs pos="100000">
                  <a:schemeClr val="tx2">
                    <a:lumMod val="50000"/>
                    <a:lumOff val="50000"/>
                    <a:alpha val="48000"/>
                  </a:schemeClr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dirty="0">
                <a:latin typeface="Calibri Light" panose="020F0302020204030204" pitchFamily="34" charset="0"/>
              </a:endParaRPr>
            </a:p>
          </p:txBody>
        </p:sp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F81071F9-5F9E-43AF-B1F9-8F94CCA0D1D0}"/>
                </a:ext>
              </a:extLst>
            </p:cNvPr>
            <p:cNvSpPr/>
            <p:nvPr userDrawn="1"/>
          </p:nvSpPr>
          <p:spPr>
            <a:xfrm rot="10800000">
              <a:off x="-4" y="456773"/>
              <a:ext cx="12191999" cy="6400800"/>
            </a:xfrm>
            <a:prstGeom prst="rect">
              <a:avLst/>
            </a:prstGeom>
            <a:gradFill>
              <a:gsLst>
                <a:gs pos="0">
                  <a:schemeClr val="accent5">
                    <a:alpha val="37000"/>
                  </a:schemeClr>
                </a:gs>
                <a:gs pos="92000">
                  <a:schemeClr val="accent2">
                    <a:alpha val="75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dirty="0">
                <a:latin typeface="Calibri Light" panose="020F0302020204030204" pitchFamily="34" charset="0"/>
              </a:endParaRPr>
            </a:p>
          </p:txBody>
        </p:sp>
        <p:sp>
          <p:nvSpPr>
            <p:cNvPr id="18" name="Прямоугольник 17">
              <a:extLst>
                <a:ext uri="{FF2B5EF4-FFF2-40B4-BE49-F238E27FC236}">
                  <a16:creationId xmlns:a16="http://schemas.microsoft.com/office/drawing/2014/main" id="{C954D1A4-E8FD-4E5A-A528-35498A356680}"/>
                </a:ext>
              </a:extLst>
            </p:cNvPr>
            <p:cNvSpPr/>
            <p:nvPr userDrawn="1"/>
          </p:nvSpPr>
          <p:spPr>
            <a:xfrm rot="10800000" flipH="1">
              <a:off x="-2" y="0"/>
              <a:ext cx="6096001" cy="6858000"/>
            </a:xfrm>
            <a:prstGeom prst="rect">
              <a:avLst/>
            </a:prstGeom>
            <a:gradFill>
              <a:gsLst>
                <a:gs pos="13000">
                  <a:schemeClr val="accent2">
                    <a:alpha val="61000"/>
                  </a:schemeClr>
                </a:gs>
                <a:gs pos="99000">
                  <a:schemeClr val="accent4"/>
                </a:gs>
              </a:gsLst>
              <a:lin ang="18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marL="285750" indent="-285750" algn="ctr" rtl="0">
                <a:buFont typeface="Arial" panose="020B0604020202020204" pitchFamily="34" charset="0"/>
                <a:buChar char="•"/>
              </a:pPr>
              <a:endParaRPr lang="ru-RU" dirty="0">
                <a:latin typeface="Calibri Light" panose="020F0302020204030204" pitchFamily="34" charset="0"/>
              </a:endParaRPr>
            </a:p>
          </p:txBody>
        </p:sp>
        <p:sp>
          <p:nvSpPr>
            <p:cNvPr id="20" name="Полилиния: Фигура 19">
              <a:extLst>
                <a:ext uri="{FF2B5EF4-FFF2-40B4-BE49-F238E27FC236}">
                  <a16:creationId xmlns:a16="http://schemas.microsoft.com/office/drawing/2014/main" id="{230DFABF-2A96-46EC-8C35-1C4A9D0A0739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H="1">
              <a:off x="3489960" y="822961"/>
              <a:ext cx="5212080" cy="5212080"/>
            </a:xfrm>
            <a:prstGeom prst="ellipse">
              <a:avLst/>
            </a:prstGeom>
            <a:gradFill flip="none" rotWithShape="1">
              <a:gsLst>
                <a:gs pos="7000">
                  <a:schemeClr val="accent4">
                    <a:lumMod val="60000"/>
                    <a:lumOff val="40000"/>
                    <a:alpha val="3000"/>
                  </a:schemeClr>
                </a:gs>
                <a:gs pos="100000">
                  <a:schemeClr val="bg1">
                    <a:alpha val="16000"/>
                  </a:schemeClr>
                </a:gs>
              </a:gsLst>
              <a:lin ang="6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ru-RU"/>
              </a:defPPr>
            </a:lstStyle>
            <a:p>
              <a:pPr algn="ctr" rtl="0"/>
              <a:endParaRPr lang="ru-RU" dirty="0">
                <a:latin typeface="Calibri Light" panose="020F0302020204030204" pitchFamily="34" charset="0"/>
              </a:endParaRPr>
            </a:p>
          </p:txBody>
        </p:sp>
      </p:grpSp>
      <p:sp>
        <p:nvSpPr>
          <p:cNvPr id="6" name="Полилиния: Фигура 19">
            <a:extLst>
              <a:ext uri="{FF2B5EF4-FFF2-40B4-BE49-F238E27FC236}">
                <a16:creationId xmlns:a16="http://schemas.microsoft.com/office/drawing/2014/main" id="{9829D3BA-2CE1-52FA-09B7-96BDEAF53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3124200" y="459028"/>
            <a:ext cx="5943600" cy="5939944"/>
          </a:xfrm>
          <a:prstGeom prst="ellipse">
            <a:avLst/>
          </a:prstGeom>
          <a:gradFill flip="none" rotWithShape="1">
            <a:gsLst>
              <a:gs pos="7000">
                <a:schemeClr val="accent5">
                  <a:alpha val="30000"/>
                </a:schemeClr>
              </a:gs>
              <a:gs pos="100000">
                <a:schemeClr val="accent3">
                  <a:alpha val="20000"/>
                </a:schemeClr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5BA1B2-362C-9BE1-25F7-1E3A86E26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5360" y="1731702"/>
            <a:ext cx="10241280" cy="3394596"/>
          </a:xfrm>
        </p:spPr>
        <p:txBody>
          <a:bodyPr rtlCol="0" anchor="ctr" anchorCtr="0"/>
          <a:lstStyle>
            <a:lvl1pPr algn="ctr">
              <a:defRPr lang="ru-RU" baseline="0"/>
            </a:lvl1pPr>
          </a:lstStyle>
          <a:p>
            <a:pPr rtl="0"/>
            <a:r>
              <a:rPr lang="ru-RU"/>
              <a:t>Щелкните, чтобы добавить заголовок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253DD31-8C23-CEA0-7016-E263E3AE4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6401228"/>
            <a:ext cx="12192000" cy="456772"/>
          </a:xfrm>
          <a:prstGeom prst="rect">
            <a:avLst/>
          </a:prstGeom>
          <a:gradFill>
            <a:gsLst>
              <a:gs pos="0">
                <a:schemeClr val="accent5">
                  <a:alpha val="75000"/>
                </a:schemeClr>
              </a:gs>
              <a:gs pos="100000">
                <a:schemeClr val="tx2">
                  <a:lumMod val="50000"/>
                  <a:lumOff val="50000"/>
                  <a:alpha val="48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559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и 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1520" y="547358"/>
            <a:ext cx="10924649" cy="1234440"/>
          </a:xfrm>
        </p:spPr>
        <p:txBody>
          <a:bodyPr rtlCol="0"/>
          <a:lstStyle>
            <a:lvl1pPr>
              <a:defRPr lang="ru-RU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dirty="0"/>
              <a:t>Щелкните, чтобы добавить заголовок</a:t>
            </a:r>
          </a:p>
        </p:txBody>
      </p:sp>
      <p:sp>
        <p:nvSpPr>
          <p:cNvPr id="8" name="Местозаполнитель нижнего колонтитула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826891" y="909187"/>
            <a:ext cx="2110981" cy="45720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 dirty="0"/>
              <a:t>Заголовок презентации</a:t>
            </a:r>
          </a:p>
        </p:txBody>
      </p:sp>
      <p:sp>
        <p:nvSpPr>
          <p:cNvPr id="2" name="Местозаполнитель содержимого 2">
            <a:extLst>
              <a:ext uri="{FF2B5EF4-FFF2-40B4-BE49-F238E27FC236}">
                <a16:creationId xmlns:a16="http://schemas.microsoft.com/office/drawing/2014/main" id="{FE7159F4-9C90-4671-D0C4-5A5F1D7BDA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731520" y="2193277"/>
            <a:ext cx="2633552" cy="3699591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buNone/>
              <a:defRPr lang="ru-RU" sz="1800"/>
            </a:lvl1pPr>
            <a:lvl2pPr marL="742950" indent="-285750">
              <a:buFont typeface="Arial" panose="020B0604020202020204" pitchFamily="34" charset="0"/>
              <a:buChar char="•"/>
              <a:defRPr lang="ru-RU" sz="1800"/>
            </a:lvl2pPr>
            <a:lvl3pPr marL="1200150" indent="-285750">
              <a:buFont typeface="Arial" panose="020B0604020202020204" pitchFamily="34" charset="0"/>
              <a:buChar char="•"/>
              <a:defRPr lang="ru-RU" sz="1600"/>
            </a:lvl3pPr>
            <a:lvl4pPr marL="1657350" indent="-285750">
              <a:buFont typeface="Arial" panose="020B0604020202020204" pitchFamily="34" charset="0"/>
              <a:buChar char="•"/>
              <a:defRPr lang="ru-RU" sz="1400"/>
            </a:lvl4pPr>
            <a:lvl5pPr marL="2114550" indent="-285750">
              <a:buFont typeface="Arial" panose="020B0604020202020204" pitchFamily="34" charset="0"/>
              <a:buChar char="•"/>
              <a:defRPr lang="ru-RU" sz="1400"/>
            </a:lvl5pPr>
            <a:lvl6pPr>
              <a:defRPr lang="ru-RU" sz="2000"/>
            </a:lvl6pPr>
            <a:lvl7pPr>
              <a:defRPr lang="ru-RU" sz="2000"/>
            </a:lvl7pPr>
            <a:lvl8pPr>
              <a:defRPr lang="ru-RU" sz="2000"/>
            </a:lvl8pPr>
            <a:lvl9pPr>
              <a:defRPr lang="ru-RU" sz="2000"/>
            </a:lvl9pPr>
          </a:lstStyle>
          <a:p>
            <a:pPr lvl="0" rtl="0"/>
            <a:r>
              <a:rPr lang="ru-RU" noProof="0" dirty="0"/>
              <a:t>Щелкните, чтобы добавить содержимое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</p:txBody>
      </p:sp>
      <p:sp>
        <p:nvSpPr>
          <p:cNvPr id="14" name="Местозаполнитель таблицы 13">
            <a:extLst>
              <a:ext uri="{FF2B5EF4-FFF2-40B4-BE49-F238E27FC236}">
                <a16:creationId xmlns:a16="http://schemas.microsoft.com/office/drawing/2014/main" id="{9BEC78A7-502C-725F-1EE1-69E7CFBAD368}"/>
              </a:ext>
            </a:extLst>
          </p:cNvPr>
          <p:cNvSpPr>
            <a:spLocks noGrp="1"/>
          </p:cNvSpPr>
          <p:nvPr>
            <p:ph type="tbl" sz="quarter" idx="15" hasCustomPrompt="1"/>
          </p:nvPr>
        </p:nvSpPr>
        <p:spPr>
          <a:xfrm>
            <a:off x="3840163" y="2193925"/>
            <a:ext cx="7827962" cy="3698875"/>
          </a:xfrm>
        </p:spPr>
        <p:txBody>
          <a:bodyPr rtlCol="0"/>
          <a:lstStyle>
            <a:lvl1pPr>
              <a:defRPr lang="ru-RU"/>
            </a:lvl1pPr>
          </a:lstStyle>
          <a:p>
            <a:pPr rtl="0"/>
            <a:r>
              <a:rPr lang="ru-RU" noProof="0" dirty="0"/>
              <a:t>Щелкните значок, чтобы вставить таблицу</a:t>
            </a:r>
          </a:p>
        </p:txBody>
      </p:sp>
      <p:sp>
        <p:nvSpPr>
          <p:cNvPr id="7" name="Местозаполнитель даты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 dirty="0"/>
              <a:t>20ГГ</a:t>
            </a:r>
          </a:p>
        </p:txBody>
      </p:sp>
      <p:sp>
        <p:nvSpPr>
          <p:cNvPr id="9" name="Местозаполнитель номера слайда 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01389E6-C847-4AD0-B56D-D205B2EAB1EE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798435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вестка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CD997F7F-035E-456B-A91D-44910446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5771278" y="445231"/>
            <a:ext cx="6861903" cy="5979540"/>
          </a:xfrm>
          <a:prstGeom prst="rect">
            <a:avLst/>
          </a:prstGeom>
          <a:gradFill>
            <a:gsLst>
              <a:gs pos="0">
                <a:schemeClr val="accent5">
                  <a:alpha val="29000"/>
                </a:schemeClr>
              </a:gs>
              <a:gs pos="100000">
                <a:schemeClr val="accent4">
                  <a:alpha val="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6F7B3B56-B1E0-482A-BCB7-F6DFF267F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6001831" y="218573"/>
            <a:ext cx="6400800" cy="5979538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1966FDA2-772B-4D2A-AB6A-EE70A258E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7513392" y="1730137"/>
            <a:ext cx="3377678" cy="5979539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3">
                  <a:lumMod val="75000"/>
                  <a:alpha val="80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ED625ADC-8F5C-4D24-FB31-E0A0566E6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182880" y="572611"/>
            <a:ext cx="5676110" cy="5167469"/>
          </a:xfrm>
          <a:custGeom>
            <a:avLst/>
            <a:gdLst>
              <a:gd name="connsiteX0" fmla="*/ 2370046 w 5676110"/>
              <a:gd name="connsiteY0" fmla="*/ 0 h 5167469"/>
              <a:gd name="connsiteX1" fmla="*/ 2370046 w 5676110"/>
              <a:gd name="connsiteY1" fmla="*/ 5165927 h 5167469"/>
              <a:gd name="connsiteX2" fmla="*/ 5676110 w 5676110"/>
              <a:gd name="connsiteY2" fmla="*/ 5165927 h 5167469"/>
              <a:gd name="connsiteX3" fmla="*/ 5676110 w 5676110"/>
              <a:gd name="connsiteY3" fmla="*/ 0 h 5167469"/>
              <a:gd name="connsiteX4" fmla="*/ 0 w 5676110"/>
              <a:gd name="connsiteY4" fmla="*/ 2584289 h 5167469"/>
              <a:gd name="connsiteX5" fmla="*/ 2273104 w 5676110"/>
              <a:gd name="connsiteY5" fmla="*/ 5162459 h 5167469"/>
              <a:gd name="connsiteX6" fmla="*/ 2370044 w 5676110"/>
              <a:gd name="connsiteY6" fmla="*/ 5167469 h 5167469"/>
              <a:gd name="connsiteX7" fmla="*/ 2370043 w 5676110"/>
              <a:gd name="connsiteY7" fmla="*/ 1109 h 5167469"/>
              <a:gd name="connsiteX8" fmla="*/ 2273104 w 5676110"/>
              <a:gd name="connsiteY8" fmla="*/ 6119 h 5167469"/>
              <a:gd name="connsiteX9" fmla="*/ 0 w 5676110"/>
              <a:gd name="connsiteY9" fmla="*/ 2584289 h 5167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76110" h="5167469">
                <a:moveTo>
                  <a:pt x="2370046" y="0"/>
                </a:moveTo>
                <a:lnTo>
                  <a:pt x="2370046" y="5165927"/>
                </a:lnTo>
                <a:lnTo>
                  <a:pt x="5676110" y="5165927"/>
                </a:lnTo>
                <a:lnTo>
                  <a:pt x="5676110" y="0"/>
                </a:lnTo>
                <a:close/>
                <a:moveTo>
                  <a:pt x="0" y="2584289"/>
                </a:moveTo>
                <a:cubicBezTo>
                  <a:pt x="0" y="3926109"/>
                  <a:pt x="996335" y="5029746"/>
                  <a:pt x="2273104" y="5162459"/>
                </a:cubicBezTo>
                <a:lnTo>
                  <a:pt x="2370044" y="5167469"/>
                </a:lnTo>
                <a:lnTo>
                  <a:pt x="2370043" y="1109"/>
                </a:lnTo>
                <a:lnTo>
                  <a:pt x="2273104" y="6119"/>
                </a:lnTo>
                <a:cubicBezTo>
                  <a:pt x="996335" y="138833"/>
                  <a:pt x="0" y="1242470"/>
                  <a:pt x="0" y="2584289"/>
                </a:cubicBezTo>
                <a:close/>
              </a:path>
            </a:pathLst>
          </a:custGeom>
          <a:gradFill flip="none" rotWithShape="1">
            <a:gsLst>
              <a:gs pos="7000">
                <a:schemeClr val="accent2"/>
              </a:gs>
              <a:gs pos="26000">
                <a:srgbClr val="C95A84"/>
              </a:gs>
              <a:gs pos="65000">
                <a:schemeClr val="accent6"/>
              </a:gs>
            </a:gsLst>
            <a:lin ang="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grpSp>
        <p:nvGrpSpPr>
          <p:cNvPr id="43" name="Группа 42">
            <a:extLst>
              <a:ext uri="{FF2B5EF4-FFF2-40B4-BE49-F238E27FC236}">
                <a16:creationId xmlns:a16="http://schemas.microsoft.com/office/drawing/2014/main" id="{306F3896-19D4-4232-82CE-6C81979F6F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409177"/>
            <a:ext cx="12192000" cy="456774"/>
            <a:chOff x="0" y="6401226"/>
            <a:chExt cx="12192000" cy="456774"/>
          </a:xfrm>
        </p:grpSpPr>
        <p:sp>
          <p:nvSpPr>
            <p:cNvPr id="44" name="Прямоугольник 43">
              <a:extLst>
                <a:ext uri="{FF2B5EF4-FFF2-40B4-BE49-F238E27FC236}">
                  <a16:creationId xmlns:a16="http://schemas.microsoft.com/office/drawing/2014/main" id="{191D0E40-FF26-4842-B967-3FA07E78DC55}"/>
                </a:ext>
              </a:extLst>
            </p:cNvPr>
            <p:cNvSpPr/>
            <p:nvPr/>
          </p:nvSpPr>
          <p:spPr>
            <a:xfrm rot="10800000" flipH="1">
              <a:off x="0" y="6401226"/>
              <a:ext cx="12192000" cy="456773"/>
            </a:xfrm>
            <a:prstGeom prst="rect">
              <a:avLst/>
            </a:prstGeom>
            <a:gradFill>
              <a:gsLst>
                <a:gs pos="14000">
                  <a:schemeClr val="accent4">
                    <a:alpha val="28000"/>
                  </a:schemeClr>
                </a:gs>
                <a:gs pos="100000">
                  <a:schemeClr val="accent5">
                    <a:alpha val="85000"/>
                  </a:schemeClr>
                </a:gs>
              </a:gsLst>
              <a:lin ang="6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noProof="0" dirty="0">
                <a:latin typeface="Calibri Light" panose="020F0302020204030204" pitchFamily="34" charset="0"/>
              </a:endParaRPr>
            </a:p>
          </p:txBody>
        </p:sp>
        <p:sp>
          <p:nvSpPr>
            <p:cNvPr id="45" name="Прямоугольник 44">
              <a:extLst>
                <a:ext uri="{FF2B5EF4-FFF2-40B4-BE49-F238E27FC236}">
                  <a16:creationId xmlns:a16="http://schemas.microsoft.com/office/drawing/2014/main" id="{7BE4E0C1-B316-4C88-9FF8-5BA9F1C67DCE}"/>
                </a:ext>
              </a:extLst>
            </p:cNvPr>
            <p:cNvSpPr/>
            <p:nvPr/>
          </p:nvSpPr>
          <p:spPr>
            <a:xfrm flipH="1">
              <a:off x="4038602" y="6401228"/>
              <a:ext cx="8153398" cy="456772"/>
            </a:xfrm>
            <a:prstGeom prst="rect">
              <a:avLst/>
            </a:prstGeom>
            <a:gradFill>
              <a:gsLst>
                <a:gs pos="9000">
                  <a:schemeClr val="accent2">
                    <a:lumMod val="60000"/>
                    <a:lumOff val="40000"/>
                    <a:alpha val="55000"/>
                  </a:schemeClr>
                </a:gs>
                <a:gs pos="99000">
                  <a:schemeClr val="accent2"/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noProof="0" dirty="0">
                <a:latin typeface="Calibri Light" panose="020F0302020204030204" pitchFamily="34" charset="0"/>
              </a:endParaRPr>
            </a:p>
          </p:txBody>
        </p:sp>
      </p:grpSp>
      <p:sp>
        <p:nvSpPr>
          <p:cNvPr id="27" name="Полилиния: Фигура 26">
            <a:extLst>
              <a:ext uri="{FF2B5EF4-FFF2-40B4-BE49-F238E27FC236}">
                <a16:creationId xmlns:a16="http://schemas.microsoft.com/office/drawing/2014/main" id="{113291B3-B6EE-40A3-8DD7-FA478AD26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0635413">
            <a:off x="7704887" y="942890"/>
            <a:ext cx="3900087" cy="4178958"/>
          </a:xfrm>
          <a:custGeom>
            <a:avLst/>
            <a:gdLst>
              <a:gd name="connsiteX0" fmla="*/ 2431955 w 3900087"/>
              <a:gd name="connsiteY0" fmla="*/ 93939 h 4178958"/>
              <a:gd name="connsiteX1" fmla="*/ 3900087 w 3900087"/>
              <a:gd name="connsiteY1" fmla="*/ 2089479 h 4178958"/>
              <a:gd name="connsiteX2" fmla="*/ 1810608 w 3900087"/>
              <a:gd name="connsiteY2" fmla="*/ 4178958 h 4178958"/>
              <a:gd name="connsiteX3" fmla="*/ 77979 w 3900087"/>
              <a:gd name="connsiteY3" fmla="*/ 3257727 h 4178958"/>
              <a:gd name="connsiteX4" fmla="*/ 0 w 3900087"/>
              <a:gd name="connsiteY4" fmla="*/ 3129368 h 4178958"/>
              <a:gd name="connsiteX5" fmla="*/ 831517 w 3900087"/>
              <a:gd name="connsiteY5" fmla="*/ 244058 h 4178958"/>
              <a:gd name="connsiteX6" fmla="*/ 997289 w 3900087"/>
              <a:gd name="connsiteY6" fmla="*/ 164202 h 4178958"/>
              <a:gd name="connsiteX7" fmla="*/ 1810608 w 3900087"/>
              <a:gd name="connsiteY7" fmla="*/ 0 h 4178958"/>
              <a:gd name="connsiteX8" fmla="*/ 2431955 w 390008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087" h="4178958">
                <a:moveTo>
                  <a:pt x="2431955" y="93939"/>
                </a:moveTo>
                <a:cubicBezTo>
                  <a:pt x="3282516" y="358491"/>
                  <a:pt x="3900087" y="1151865"/>
                  <a:pt x="3900087" y="2089479"/>
                </a:cubicBezTo>
                <a:cubicBezTo>
                  <a:pt x="3900087" y="3243466"/>
                  <a:pt x="2964595" y="4178958"/>
                  <a:pt x="1810608" y="4178958"/>
                </a:cubicBezTo>
                <a:cubicBezTo>
                  <a:pt x="1089366" y="4178958"/>
                  <a:pt x="453474" y="3813531"/>
                  <a:pt x="77979" y="3257727"/>
                </a:cubicBezTo>
                <a:lnTo>
                  <a:pt x="0" y="3129368"/>
                </a:lnTo>
                <a:lnTo>
                  <a:pt x="831517" y="244058"/>
                </a:lnTo>
                <a:lnTo>
                  <a:pt x="997289" y="164202"/>
                </a:lnTo>
                <a:cubicBezTo>
                  <a:pt x="1247270" y="58468"/>
                  <a:pt x="1522111" y="0"/>
                  <a:pt x="1810608" y="0"/>
                </a:cubicBezTo>
                <a:cubicBezTo>
                  <a:pt x="2026981" y="0"/>
                  <a:pt x="2235672" y="32888"/>
                  <a:pt x="2431955" y="93939"/>
                </a:cubicBezTo>
                <a:close/>
              </a:path>
            </a:pathLst>
          </a:custGeom>
          <a:gradFill>
            <a:gsLst>
              <a:gs pos="34000">
                <a:schemeClr val="bg1">
                  <a:alpha val="0"/>
                </a:schemeClr>
              </a:gs>
              <a:gs pos="100000">
                <a:schemeClr val="accent6">
                  <a:alpha val="35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4BB0C4-4982-9534-E355-6F700CA61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492" y="548640"/>
            <a:ext cx="5300038" cy="2194560"/>
          </a:xfrm>
        </p:spPr>
        <p:txBody>
          <a:bodyPr rtlCol="0"/>
          <a:lstStyle>
            <a:lvl1pPr>
              <a:defRPr lang="ru-RU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0" name="Местозаполнитель нижнего колонтитула 4">
            <a:extLst>
              <a:ext uri="{FF2B5EF4-FFF2-40B4-BE49-F238E27FC236}">
                <a16:creationId xmlns:a16="http://schemas.microsoft.com/office/drawing/2014/main" id="{43D0BC76-B58B-4508-A4FF-DC3D3ADB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2637200" y="2720615"/>
            <a:ext cx="5731597" cy="457200"/>
          </a:xfrm>
        </p:spPr>
        <p:txBody>
          <a:bodyPr rtlCol="0"/>
          <a:lstStyle>
            <a:lvl1pPr>
              <a:defRPr lang="ru-RU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dirty="0"/>
              <a:t>Заголовок презентации</a:t>
            </a:r>
          </a:p>
        </p:txBody>
      </p:sp>
      <p:sp>
        <p:nvSpPr>
          <p:cNvPr id="5" name="Местозаполнитель содержимого 6">
            <a:extLst>
              <a:ext uri="{FF2B5EF4-FFF2-40B4-BE49-F238E27FC236}">
                <a16:creationId xmlns:a16="http://schemas.microsoft.com/office/drawing/2014/main" id="{0B619215-4E74-E001-1C4D-1EAAF5DA1204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65955" y="1551008"/>
            <a:ext cx="4739422" cy="4264006"/>
          </a:xfrm>
        </p:spPr>
        <p:txBody>
          <a:bodyPr lIns="274320" rtlCol="0" anchor="ctr">
            <a:noAutofit/>
          </a:bodyPr>
          <a:lstStyle>
            <a:lvl1pPr marL="342900" indent="-342900">
              <a:spcBef>
                <a:spcPts val="1000"/>
              </a:spcBef>
              <a:buFont typeface="Arial" panose="020B0604020202020204" pitchFamily="34" charset="0"/>
              <a:buChar char="•"/>
              <a:defRPr lang="ru-RU" sz="2000">
                <a:solidFill>
                  <a:schemeClr val="tx1"/>
                </a:solidFill>
              </a:defRPr>
            </a:lvl1pPr>
            <a:lvl2pPr marL="690372" indent="-342900">
              <a:spcBef>
                <a:spcPts val="1000"/>
              </a:spcBef>
              <a:buFont typeface="Arial" panose="020B0604020202020204" pitchFamily="34" charset="0"/>
              <a:buChar char="•"/>
              <a:defRPr lang="ru-RU" sz="2000"/>
            </a:lvl2pPr>
            <a:lvl3pPr marL="1200150" indent="-285750">
              <a:spcBef>
                <a:spcPts val="1000"/>
              </a:spcBef>
              <a:buFont typeface="Arial" panose="020B0604020202020204" pitchFamily="34" charset="0"/>
              <a:buChar char="•"/>
              <a:defRPr lang="ru-RU" sz="2000"/>
            </a:lvl3pPr>
            <a:lvl4pPr marL="1540764" indent="-342900">
              <a:spcBef>
                <a:spcPts val="1000"/>
              </a:spcBef>
              <a:buFont typeface="Arial" panose="020B0604020202020204" pitchFamily="34" charset="0"/>
              <a:buChar char="•"/>
              <a:defRPr lang="ru-RU" sz="2000"/>
            </a:lvl4pPr>
            <a:lvl5pPr marL="2114550" indent="-285750">
              <a:spcBef>
                <a:spcPts val="1000"/>
              </a:spcBef>
              <a:buFont typeface="Arial" panose="020B0604020202020204" pitchFamily="34" charset="0"/>
              <a:buChar char="•"/>
              <a:defRPr lang="ru-RU" sz="2000"/>
            </a:lvl5pPr>
          </a:lstStyle>
          <a:p>
            <a:pPr lvl="0" rtl="0"/>
            <a:r>
              <a:rPr lang="ru-RU" noProof="0" dirty="0"/>
              <a:t>Щелкните, чтобы добавить текст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4" name="Местозаполнитель содержимого 2">
            <a:extLst>
              <a:ext uri="{FF2B5EF4-FFF2-40B4-BE49-F238E27FC236}">
                <a16:creationId xmlns:a16="http://schemas.microsoft.com/office/drawing/2014/main" id="{8264404F-5F25-5592-752D-3FD61806AFC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696492" y="3227402"/>
            <a:ext cx="5300038" cy="3004406"/>
          </a:xfrm>
        </p:spPr>
        <p:txBody>
          <a:bodyPr rtlCol="0" anchor="ctr">
            <a:normAutofit/>
          </a:bodyPr>
          <a:lstStyle>
            <a:lvl1pPr marL="347472" indent="-457200" algn="l">
              <a:spcBef>
                <a:spcPts val="1000"/>
              </a:spcBef>
              <a:buFont typeface="+mj-lt"/>
              <a:buAutoNum type="arabicPeriod"/>
              <a:defRPr lang="ru-RU" sz="2000">
                <a:solidFill>
                  <a:schemeClr val="tx1"/>
                </a:solidFill>
              </a:defRPr>
            </a:lvl1pPr>
            <a:lvl2pPr marL="914400" indent="-457200">
              <a:spcBef>
                <a:spcPts val="1000"/>
              </a:spcBef>
              <a:buFont typeface="+mj-lt"/>
              <a:buAutoNum type="alphaLcPeriod"/>
              <a:defRPr lang="ru-RU"/>
            </a:lvl2pPr>
            <a:lvl3pPr marL="1143000" indent="-342900">
              <a:spcBef>
                <a:spcPts val="1000"/>
              </a:spcBef>
              <a:buFont typeface="+mj-lt"/>
              <a:buAutoNum type="arabicParenR"/>
              <a:defRPr lang="ru-RU"/>
            </a:lvl3pPr>
            <a:lvl4pPr marL="1600200" indent="-342900">
              <a:spcBef>
                <a:spcPts val="1000"/>
              </a:spcBef>
              <a:buFont typeface="+mj-lt"/>
              <a:buAutoNum type="alphaLcPeriod"/>
              <a:defRPr lang="ru-RU"/>
            </a:lvl4pPr>
            <a:lvl5pPr marL="2057400" indent="-342900">
              <a:spcBef>
                <a:spcPts val="1000"/>
              </a:spcBef>
              <a:buFont typeface="+mj-lt"/>
              <a:buAutoNum type="romanLcPeriod"/>
              <a:defRPr lang="ru-RU"/>
            </a:lvl5pPr>
          </a:lstStyle>
          <a:p>
            <a:pPr lvl="0" rtl="0"/>
            <a:r>
              <a:rPr lang="ru-RU" noProof="0" dirty="0"/>
              <a:t>Щелкните, чтобы добавить содержимое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  <a:p>
            <a:pPr lvl="0" rtl="0"/>
            <a:endParaRPr lang="ru-RU" noProof="0" dirty="0"/>
          </a:p>
        </p:txBody>
      </p:sp>
      <p:sp>
        <p:nvSpPr>
          <p:cNvPr id="35" name="Местозаполнитель даты 3">
            <a:extLst>
              <a:ext uri="{FF2B5EF4-FFF2-40B4-BE49-F238E27FC236}">
                <a16:creationId xmlns:a16="http://schemas.microsoft.com/office/drawing/2014/main" id="{B0C91521-9FA7-4A68-9C94-30DAE875F3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10111" y="6409170"/>
            <a:ext cx="3702392" cy="448830"/>
          </a:xfrm>
        </p:spPr>
        <p:txBody>
          <a:bodyPr rtlCol="0"/>
          <a:lstStyle>
            <a:lvl1pPr>
              <a:defRPr lang="ru-RU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dirty="0"/>
              <a:t>20ГГ</a:t>
            </a:r>
          </a:p>
        </p:txBody>
      </p:sp>
      <p:sp>
        <p:nvSpPr>
          <p:cNvPr id="36" name="Местозаполнитель номера слайда 5">
            <a:extLst>
              <a:ext uri="{FF2B5EF4-FFF2-40B4-BE49-F238E27FC236}">
                <a16:creationId xmlns:a16="http://schemas.microsoft.com/office/drawing/2014/main" id="{43143B3C-F960-42CF-BBA0-4990E9874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rtlCol="0"/>
          <a:lstStyle>
            <a:lvl1pPr>
              <a:defRPr lang="ru-RU">
                <a:solidFill>
                  <a:schemeClr val="bg1"/>
                </a:solidFill>
              </a:defRPr>
            </a:lvl1pPr>
          </a:lstStyle>
          <a:p>
            <a:pPr rtl="0"/>
            <a:fld id="{39A857F5-96C8-461D-A78C-38E92FE1C522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513525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Закрыт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79266C16-8EA6-D555-3ADA-1DE204938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8562" y="366777"/>
            <a:ext cx="5216238" cy="3382263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9" name="Замещающая рамка рисунка 8">
            <a:extLst>
              <a:ext uri="{FF2B5EF4-FFF2-40B4-BE49-F238E27FC236}">
                <a16:creationId xmlns:a16="http://schemas.microsoft.com/office/drawing/2014/main" id="{DA2D2C88-FFBE-4F25-871F-68A09C5F530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096000" cy="6409944"/>
          </a:xfrm>
          <a:solidFill>
            <a:schemeClr val="accent6"/>
          </a:solidFill>
        </p:spPr>
        <p:txBody>
          <a:bodyPr tIns="274320" rtlCol="0" anchor="t" anchorCtr="0">
            <a:normAutofit/>
          </a:bodyPr>
          <a:lstStyle>
            <a:lvl1pPr marL="0" indent="0" algn="ctr">
              <a:buNone/>
              <a:defRPr lang="ru-RU" sz="1600"/>
            </a:lvl1pPr>
          </a:lstStyle>
          <a:p>
            <a:pPr rtl="0"/>
            <a:r>
              <a:rPr lang="ru-RU" noProof="0" dirty="0"/>
              <a:t>Щелкните значок, чтобы добавить рисунок</a:t>
            </a:r>
          </a:p>
        </p:txBody>
      </p:sp>
      <p:sp>
        <p:nvSpPr>
          <p:cNvPr id="3" name="Местозаполнитель нижнего колонтитула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lang="ru-RU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dirty="0"/>
              <a:t>Заголовок презентации</a:t>
            </a:r>
          </a:p>
        </p:txBody>
      </p:sp>
      <p:sp>
        <p:nvSpPr>
          <p:cNvPr id="8" name="Местозаполнитель содержимого 7">
            <a:extLst>
              <a:ext uri="{FF2B5EF4-FFF2-40B4-BE49-F238E27FC236}">
                <a16:creationId xmlns:a16="http://schemas.microsoft.com/office/drawing/2014/main" id="{8D0529A2-5928-42C4-B397-6AEE7520D2C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518562" y="3923818"/>
            <a:ext cx="5216239" cy="2349660"/>
          </a:xfrm>
        </p:spPr>
        <p:txBody>
          <a:bodyPr tIns="91440" rtlCol="0">
            <a:noAutofit/>
          </a:bodyPr>
          <a:lstStyle>
            <a:lvl1pPr>
              <a:buNone/>
              <a:defRPr lang="ru-RU" sz="2000">
                <a:solidFill>
                  <a:schemeClr val="tx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lang="ru-RU" sz="2000"/>
            </a:lvl2pPr>
            <a:lvl3pPr>
              <a:buNone/>
              <a:defRPr lang="ru-RU" sz="2000"/>
            </a:lvl3pPr>
            <a:lvl4pPr>
              <a:buNone/>
              <a:defRPr lang="ru-RU" sz="2000"/>
            </a:lvl4pPr>
            <a:lvl5pPr>
              <a:buNone/>
              <a:defRPr lang="ru-RU" sz="2000"/>
            </a:lvl5pPr>
          </a:lstStyle>
          <a:p>
            <a:pPr lvl="0" rtl="0"/>
            <a:r>
              <a:rPr lang="ru-RU" noProof="0" dirty="0"/>
              <a:t>Щелкните, чтобы изменить главные стили текста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2" name="Местозаполнитель даты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 dirty="0"/>
              <a:t>20ГГ</a:t>
            </a:r>
          </a:p>
        </p:txBody>
      </p:sp>
      <p:sp>
        <p:nvSpPr>
          <p:cNvPr id="4" name="Местозаполнитель номера слайда 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01389E6-C847-4AD0-B56D-D205B2EAB1EE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986499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вестка дня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Группа 42">
            <a:extLst>
              <a:ext uri="{FF2B5EF4-FFF2-40B4-BE49-F238E27FC236}">
                <a16:creationId xmlns:a16="http://schemas.microsoft.com/office/drawing/2014/main" id="{306F3896-19D4-4232-82CE-6C81979F6F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409177"/>
            <a:ext cx="12192000" cy="456774"/>
            <a:chOff x="0" y="6401226"/>
            <a:chExt cx="12192000" cy="456774"/>
          </a:xfrm>
        </p:grpSpPr>
        <p:sp>
          <p:nvSpPr>
            <p:cNvPr id="44" name="Прямоугольник 43">
              <a:extLst>
                <a:ext uri="{FF2B5EF4-FFF2-40B4-BE49-F238E27FC236}">
                  <a16:creationId xmlns:a16="http://schemas.microsoft.com/office/drawing/2014/main" id="{191D0E40-FF26-4842-B967-3FA07E78DC55}"/>
                </a:ext>
              </a:extLst>
            </p:cNvPr>
            <p:cNvSpPr/>
            <p:nvPr/>
          </p:nvSpPr>
          <p:spPr>
            <a:xfrm rot="10800000" flipH="1">
              <a:off x="0" y="6401226"/>
              <a:ext cx="12192000" cy="456773"/>
            </a:xfrm>
            <a:prstGeom prst="rect">
              <a:avLst/>
            </a:prstGeom>
            <a:gradFill>
              <a:gsLst>
                <a:gs pos="14000">
                  <a:schemeClr val="accent4">
                    <a:alpha val="28000"/>
                  </a:schemeClr>
                </a:gs>
                <a:gs pos="100000">
                  <a:schemeClr val="accent5">
                    <a:alpha val="85000"/>
                  </a:schemeClr>
                </a:gs>
              </a:gsLst>
              <a:lin ang="6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noProof="0" dirty="0">
                <a:latin typeface="Calibri Light" panose="020F0302020204030204" pitchFamily="34" charset="0"/>
              </a:endParaRPr>
            </a:p>
          </p:txBody>
        </p:sp>
        <p:sp>
          <p:nvSpPr>
            <p:cNvPr id="45" name="Прямоугольник 44">
              <a:extLst>
                <a:ext uri="{FF2B5EF4-FFF2-40B4-BE49-F238E27FC236}">
                  <a16:creationId xmlns:a16="http://schemas.microsoft.com/office/drawing/2014/main" id="{7BE4E0C1-B316-4C88-9FF8-5BA9F1C67DCE}"/>
                </a:ext>
              </a:extLst>
            </p:cNvPr>
            <p:cNvSpPr/>
            <p:nvPr/>
          </p:nvSpPr>
          <p:spPr>
            <a:xfrm flipH="1">
              <a:off x="4038602" y="6401228"/>
              <a:ext cx="8153398" cy="456772"/>
            </a:xfrm>
            <a:prstGeom prst="rect">
              <a:avLst/>
            </a:prstGeom>
            <a:gradFill>
              <a:gsLst>
                <a:gs pos="9000">
                  <a:schemeClr val="accent2">
                    <a:lumMod val="60000"/>
                    <a:lumOff val="40000"/>
                    <a:alpha val="55000"/>
                  </a:schemeClr>
                </a:gs>
                <a:gs pos="99000">
                  <a:schemeClr val="accent2"/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noProof="0" dirty="0">
                <a:latin typeface="Calibri Light" panose="020F0302020204030204" pitchFamily="34" charset="0"/>
              </a:endParaRPr>
            </a:p>
          </p:txBody>
        </p:sp>
      </p:grpSp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6F7B3B56-B1E0-482A-BCB7-F6DFF267F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-152400" y="161109"/>
            <a:ext cx="6400800" cy="6094466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1966FDA2-772B-4D2A-AB6A-EE70A258E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2071713" y="2385989"/>
            <a:ext cx="1951041" cy="6094468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27" name="Полилиния: Фигура 26">
            <a:extLst>
              <a:ext uri="{FF2B5EF4-FFF2-40B4-BE49-F238E27FC236}">
                <a16:creationId xmlns:a16="http://schemas.microsoft.com/office/drawing/2014/main" id="{113291B3-B6EE-40A3-8DD7-FA478AD26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0635413">
            <a:off x="1810016" y="1721821"/>
            <a:ext cx="3900087" cy="4178958"/>
          </a:xfrm>
          <a:custGeom>
            <a:avLst/>
            <a:gdLst>
              <a:gd name="connsiteX0" fmla="*/ 2431955 w 3900087"/>
              <a:gd name="connsiteY0" fmla="*/ 93939 h 4178958"/>
              <a:gd name="connsiteX1" fmla="*/ 3900087 w 3900087"/>
              <a:gd name="connsiteY1" fmla="*/ 2089479 h 4178958"/>
              <a:gd name="connsiteX2" fmla="*/ 1810608 w 3900087"/>
              <a:gd name="connsiteY2" fmla="*/ 4178958 h 4178958"/>
              <a:gd name="connsiteX3" fmla="*/ 77979 w 3900087"/>
              <a:gd name="connsiteY3" fmla="*/ 3257727 h 4178958"/>
              <a:gd name="connsiteX4" fmla="*/ 0 w 3900087"/>
              <a:gd name="connsiteY4" fmla="*/ 3129368 h 4178958"/>
              <a:gd name="connsiteX5" fmla="*/ 831517 w 3900087"/>
              <a:gd name="connsiteY5" fmla="*/ 244058 h 4178958"/>
              <a:gd name="connsiteX6" fmla="*/ 997289 w 3900087"/>
              <a:gd name="connsiteY6" fmla="*/ 164202 h 4178958"/>
              <a:gd name="connsiteX7" fmla="*/ 1810608 w 3900087"/>
              <a:gd name="connsiteY7" fmla="*/ 0 h 4178958"/>
              <a:gd name="connsiteX8" fmla="*/ 2431955 w 390008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087" h="4178958">
                <a:moveTo>
                  <a:pt x="2431955" y="93939"/>
                </a:moveTo>
                <a:cubicBezTo>
                  <a:pt x="3282516" y="358491"/>
                  <a:pt x="3900087" y="1151865"/>
                  <a:pt x="3900087" y="2089479"/>
                </a:cubicBezTo>
                <a:cubicBezTo>
                  <a:pt x="3900087" y="3243466"/>
                  <a:pt x="2964595" y="4178958"/>
                  <a:pt x="1810608" y="4178958"/>
                </a:cubicBezTo>
                <a:cubicBezTo>
                  <a:pt x="1089366" y="4178958"/>
                  <a:pt x="453474" y="3813531"/>
                  <a:pt x="77979" y="3257727"/>
                </a:cubicBezTo>
                <a:lnTo>
                  <a:pt x="0" y="3129368"/>
                </a:lnTo>
                <a:lnTo>
                  <a:pt x="831517" y="244058"/>
                </a:lnTo>
                <a:lnTo>
                  <a:pt x="997289" y="164202"/>
                </a:lnTo>
                <a:cubicBezTo>
                  <a:pt x="1247270" y="58468"/>
                  <a:pt x="1522111" y="0"/>
                  <a:pt x="1810608" y="0"/>
                </a:cubicBezTo>
                <a:cubicBezTo>
                  <a:pt x="2026981" y="0"/>
                  <a:pt x="2235672" y="32888"/>
                  <a:pt x="2431955" y="93939"/>
                </a:cubicBezTo>
                <a:close/>
              </a:path>
            </a:pathLst>
          </a:custGeom>
          <a:gradFill>
            <a:gsLst>
              <a:gs pos="34000">
                <a:schemeClr val="bg1">
                  <a:alpha val="0"/>
                </a:schemeClr>
              </a:gs>
              <a:gs pos="100000">
                <a:schemeClr val="accent6">
                  <a:alpha val="35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CD997F7F-035E-456B-A91D-44910446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75528" y="-614277"/>
            <a:ext cx="4400609" cy="5637268"/>
          </a:xfrm>
          <a:prstGeom prst="rect">
            <a:avLst/>
          </a:prstGeom>
          <a:gradFill>
            <a:gsLst>
              <a:gs pos="0">
                <a:schemeClr val="accent5">
                  <a:alpha val="29000"/>
                </a:schemeClr>
              </a:gs>
              <a:gs pos="100000">
                <a:schemeClr val="accent4">
                  <a:alpha val="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8" name="Полилиния 7">
            <a:extLst>
              <a:ext uri="{FF2B5EF4-FFF2-40B4-BE49-F238E27FC236}">
                <a16:creationId xmlns:a16="http://schemas.microsoft.com/office/drawing/2014/main" id="{ED625ADC-8F5C-4D24-FB31-E0A0566E6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6314338" y="572611"/>
            <a:ext cx="5676110" cy="5167469"/>
          </a:xfrm>
          <a:custGeom>
            <a:avLst/>
            <a:gdLst>
              <a:gd name="connsiteX0" fmla="*/ 2370046 w 5676110"/>
              <a:gd name="connsiteY0" fmla="*/ 0 h 5167469"/>
              <a:gd name="connsiteX1" fmla="*/ 2370046 w 5676110"/>
              <a:gd name="connsiteY1" fmla="*/ 5165927 h 5167469"/>
              <a:gd name="connsiteX2" fmla="*/ 5676110 w 5676110"/>
              <a:gd name="connsiteY2" fmla="*/ 5165927 h 5167469"/>
              <a:gd name="connsiteX3" fmla="*/ 5676110 w 5676110"/>
              <a:gd name="connsiteY3" fmla="*/ 0 h 5167469"/>
              <a:gd name="connsiteX4" fmla="*/ 0 w 5676110"/>
              <a:gd name="connsiteY4" fmla="*/ 2584289 h 5167469"/>
              <a:gd name="connsiteX5" fmla="*/ 2273104 w 5676110"/>
              <a:gd name="connsiteY5" fmla="*/ 5162459 h 5167469"/>
              <a:gd name="connsiteX6" fmla="*/ 2370044 w 5676110"/>
              <a:gd name="connsiteY6" fmla="*/ 5167469 h 5167469"/>
              <a:gd name="connsiteX7" fmla="*/ 2370043 w 5676110"/>
              <a:gd name="connsiteY7" fmla="*/ 1109 h 5167469"/>
              <a:gd name="connsiteX8" fmla="*/ 2273104 w 5676110"/>
              <a:gd name="connsiteY8" fmla="*/ 6119 h 5167469"/>
              <a:gd name="connsiteX9" fmla="*/ 0 w 5676110"/>
              <a:gd name="connsiteY9" fmla="*/ 2584289 h 5167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76110" h="5167469">
                <a:moveTo>
                  <a:pt x="2370046" y="0"/>
                </a:moveTo>
                <a:lnTo>
                  <a:pt x="2370046" y="5165927"/>
                </a:lnTo>
                <a:lnTo>
                  <a:pt x="5676110" y="5165927"/>
                </a:lnTo>
                <a:lnTo>
                  <a:pt x="5676110" y="0"/>
                </a:lnTo>
                <a:close/>
                <a:moveTo>
                  <a:pt x="0" y="2584289"/>
                </a:moveTo>
                <a:cubicBezTo>
                  <a:pt x="0" y="3926109"/>
                  <a:pt x="996335" y="5029746"/>
                  <a:pt x="2273104" y="5162459"/>
                </a:cubicBezTo>
                <a:lnTo>
                  <a:pt x="2370044" y="5167469"/>
                </a:lnTo>
                <a:lnTo>
                  <a:pt x="2370043" y="1109"/>
                </a:lnTo>
                <a:lnTo>
                  <a:pt x="2273104" y="6119"/>
                </a:lnTo>
                <a:cubicBezTo>
                  <a:pt x="996335" y="138833"/>
                  <a:pt x="0" y="1242470"/>
                  <a:pt x="0" y="2584289"/>
                </a:cubicBezTo>
                <a:close/>
              </a:path>
            </a:pathLst>
          </a:custGeom>
          <a:gradFill flip="none" rotWithShape="1">
            <a:gsLst>
              <a:gs pos="7000">
                <a:schemeClr val="accent2"/>
              </a:gs>
              <a:gs pos="26000">
                <a:srgbClr val="C95A84"/>
              </a:gs>
              <a:gs pos="65000">
                <a:schemeClr val="accent6"/>
              </a:gs>
            </a:gsLst>
            <a:lin ang="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noProof="0" dirty="0">
              <a:latin typeface="Calibri Light" panose="020F03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4BB0C4-4982-9534-E355-6F700CA61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165" y="189782"/>
            <a:ext cx="5219086" cy="3830130"/>
          </a:xfrm>
        </p:spPr>
        <p:txBody>
          <a:bodyPr rtlCol="0"/>
          <a:lstStyle>
            <a:lvl1pPr>
              <a:defRPr lang="ru-RU"/>
            </a:lvl1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0" name="Местозаполнитель нижнего колонтитула 4">
            <a:extLst>
              <a:ext uri="{FF2B5EF4-FFF2-40B4-BE49-F238E27FC236}">
                <a16:creationId xmlns:a16="http://schemas.microsoft.com/office/drawing/2014/main" id="{43D0BC76-B58B-4508-A4FF-DC3D3ADB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739649" y="1823065"/>
            <a:ext cx="3936495" cy="457200"/>
          </a:xfrm>
        </p:spPr>
        <p:txBody>
          <a:bodyPr rtlCol="0"/>
          <a:lstStyle>
            <a:lvl1pPr>
              <a:defRPr lang="ru-RU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dirty="0"/>
              <a:t>Заголовок презентации</a:t>
            </a:r>
          </a:p>
        </p:txBody>
      </p:sp>
      <p:sp>
        <p:nvSpPr>
          <p:cNvPr id="3" name="Местозаполнитель содержимого 2">
            <a:extLst>
              <a:ext uri="{FF2B5EF4-FFF2-40B4-BE49-F238E27FC236}">
                <a16:creationId xmlns:a16="http://schemas.microsoft.com/office/drawing/2014/main" id="{50A73B76-2F23-43F4-BD43-914BAEE88CF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887059" y="2009950"/>
            <a:ext cx="4529559" cy="3725411"/>
          </a:xfrm>
        </p:spPr>
        <p:txBody>
          <a:bodyPr rtlCol="0" anchor="ctr">
            <a:normAutofit/>
          </a:bodyPr>
          <a:lstStyle>
            <a:lvl1pPr marL="457200" indent="-228600" algn="l">
              <a:buFont typeface="Arial" panose="020B0604020202020204" pitchFamily="34" charset="0"/>
              <a:buChar char="•"/>
              <a:defRPr lang="ru-RU" sz="2000">
                <a:solidFill>
                  <a:schemeClr val="tx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lang="ru-RU"/>
            </a:lvl2pPr>
            <a:lvl3pPr marL="1200150" indent="-285750">
              <a:buFont typeface="Arial" panose="020B0604020202020204" pitchFamily="34" charset="0"/>
              <a:buChar char="•"/>
              <a:defRPr lang="ru-RU"/>
            </a:lvl3pPr>
            <a:lvl4pPr marL="1657350" indent="-285750">
              <a:buFont typeface="Arial" panose="020B0604020202020204" pitchFamily="34" charset="0"/>
              <a:buChar char="•"/>
              <a:defRPr lang="ru-RU"/>
            </a:lvl4pPr>
            <a:lvl5pPr marL="2114550" indent="-285750">
              <a:buFont typeface="Arial" panose="020B0604020202020204" pitchFamily="34" charset="0"/>
              <a:buChar char="•"/>
              <a:defRPr lang="ru-RU"/>
            </a:lvl5pPr>
          </a:lstStyle>
          <a:p>
            <a:pPr lvl="0" rtl="0"/>
            <a:r>
              <a:rPr lang="ru-RU" noProof="0" dirty="0"/>
              <a:t>Щелкните, чтобы добавить содержимое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35" name="Местозаполнитель даты 3">
            <a:extLst>
              <a:ext uri="{FF2B5EF4-FFF2-40B4-BE49-F238E27FC236}">
                <a16:creationId xmlns:a16="http://schemas.microsoft.com/office/drawing/2014/main" id="{B0C91521-9FA7-4A68-9C94-30DAE875F3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10111" y="6409170"/>
            <a:ext cx="3702392" cy="448830"/>
          </a:xfrm>
        </p:spPr>
        <p:txBody>
          <a:bodyPr rtlCol="0"/>
          <a:lstStyle>
            <a:lvl1pPr>
              <a:defRPr lang="ru-RU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dirty="0"/>
              <a:t>20ГГ</a:t>
            </a:r>
          </a:p>
        </p:txBody>
      </p:sp>
      <p:sp>
        <p:nvSpPr>
          <p:cNvPr id="36" name="Местозаполнитель номера слайда 5">
            <a:extLst>
              <a:ext uri="{FF2B5EF4-FFF2-40B4-BE49-F238E27FC236}">
                <a16:creationId xmlns:a16="http://schemas.microsoft.com/office/drawing/2014/main" id="{43143B3C-F960-42CF-BBA0-4990E9874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rtlCol="0"/>
          <a:lstStyle>
            <a:lvl1pPr>
              <a:defRPr lang="ru-RU">
                <a:solidFill>
                  <a:schemeClr val="bg1"/>
                </a:solidFill>
              </a:defRPr>
            </a:lvl1pPr>
          </a:lstStyle>
          <a:p>
            <a:pPr rtl="0"/>
            <a:fld id="{39A857F5-96C8-461D-A78C-38E92FE1C522}" type="slidenum">
              <a:rPr lang="ru-RU" noProof="0" smtClean="0"/>
              <a:pPr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559728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C8E402A4-F264-4871-DFF1-9A34F1F199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82" y="0"/>
            <a:ext cx="12252955" cy="6858000"/>
            <a:chOff x="-30482" y="0"/>
            <a:chExt cx="12252955" cy="6858000"/>
          </a:xfrm>
        </p:grpSpPr>
        <p:sp useBgFill="1"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52728D19-281F-4946-9684-65A557653DDA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dirty="0">
                <a:latin typeface="Calibri Light" panose="020F0302020204030204" pitchFamily="34" charset="0"/>
              </a:endParaRPr>
            </a:p>
          </p:txBody>
        </p:sp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D412D4F2-D8CF-48D7-8E93-9342D2AE3950}"/>
                </a:ext>
              </a:extLst>
            </p:cNvPr>
            <p:cNvSpPr/>
            <p:nvPr userDrawn="1"/>
          </p:nvSpPr>
          <p:spPr>
            <a:xfrm rot="10800000" flipH="1">
              <a:off x="-4250" y="0"/>
              <a:ext cx="12191999" cy="6858000"/>
            </a:xfrm>
            <a:prstGeom prst="rect">
              <a:avLst/>
            </a:prstGeom>
            <a:gradFill>
              <a:gsLst>
                <a:gs pos="0">
                  <a:schemeClr val="accent5">
                    <a:alpha val="75000"/>
                  </a:schemeClr>
                </a:gs>
                <a:gs pos="100000">
                  <a:schemeClr val="tx2">
                    <a:lumMod val="50000"/>
                    <a:lumOff val="50000"/>
                    <a:alpha val="48000"/>
                  </a:schemeClr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dirty="0">
                <a:latin typeface="Calibri Light" panose="020F0302020204030204" pitchFamily="34" charset="0"/>
              </a:endParaRPr>
            </a:p>
          </p:txBody>
        </p:sp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F81071F9-5F9E-43AF-B1F9-8F94CCA0D1D0}"/>
                </a:ext>
              </a:extLst>
            </p:cNvPr>
            <p:cNvSpPr/>
            <p:nvPr userDrawn="1"/>
          </p:nvSpPr>
          <p:spPr>
            <a:xfrm rot="10800000">
              <a:off x="-4" y="456773"/>
              <a:ext cx="12191999" cy="6400800"/>
            </a:xfrm>
            <a:prstGeom prst="rect">
              <a:avLst/>
            </a:prstGeom>
            <a:gradFill>
              <a:gsLst>
                <a:gs pos="0">
                  <a:schemeClr val="accent5">
                    <a:alpha val="37000"/>
                  </a:schemeClr>
                </a:gs>
                <a:gs pos="92000">
                  <a:schemeClr val="accent2">
                    <a:alpha val="75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dirty="0">
                <a:latin typeface="Calibri Light" panose="020F0302020204030204" pitchFamily="34" charset="0"/>
              </a:endParaRPr>
            </a:p>
          </p:txBody>
        </p:sp>
        <p:sp>
          <p:nvSpPr>
            <p:cNvPr id="18" name="Прямоугольник 17">
              <a:extLst>
                <a:ext uri="{FF2B5EF4-FFF2-40B4-BE49-F238E27FC236}">
                  <a16:creationId xmlns:a16="http://schemas.microsoft.com/office/drawing/2014/main" id="{C954D1A4-E8FD-4E5A-A528-35498A356680}"/>
                </a:ext>
              </a:extLst>
            </p:cNvPr>
            <p:cNvSpPr/>
            <p:nvPr userDrawn="1"/>
          </p:nvSpPr>
          <p:spPr>
            <a:xfrm rot="10800000" flipH="1">
              <a:off x="-30482" y="0"/>
              <a:ext cx="6553723" cy="6858000"/>
            </a:xfrm>
            <a:prstGeom prst="rect">
              <a:avLst/>
            </a:prstGeom>
            <a:gradFill>
              <a:gsLst>
                <a:gs pos="13000">
                  <a:schemeClr val="accent2">
                    <a:alpha val="61000"/>
                  </a:schemeClr>
                </a:gs>
                <a:gs pos="99000">
                  <a:schemeClr val="accent4"/>
                </a:gs>
              </a:gsLst>
              <a:lin ang="18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marL="285750" indent="-285750" algn="ctr" rtl="0">
                <a:buFont typeface="Arial" panose="020B0604020202020204" pitchFamily="34" charset="0"/>
                <a:buChar char="•"/>
              </a:pPr>
              <a:endParaRPr lang="ru-RU" dirty="0">
                <a:latin typeface="Calibri Light" panose="020F0302020204030204" pitchFamily="34" charset="0"/>
              </a:endParaRPr>
            </a:p>
          </p:txBody>
        </p:sp>
        <p:sp>
          <p:nvSpPr>
            <p:cNvPr id="20" name="Полилиния: Фигура 19">
              <a:extLst>
                <a:ext uri="{FF2B5EF4-FFF2-40B4-BE49-F238E27FC236}">
                  <a16:creationId xmlns:a16="http://schemas.microsoft.com/office/drawing/2014/main" id="{230DFABF-2A96-46EC-8C35-1C4A9D0A0739}"/>
                </a:ext>
              </a:extLst>
            </p:cNvPr>
            <p:cNvSpPr/>
            <p:nvPr userDrawn="1"/>
          </p:nvSpPr>
          <p:spPr>
            <a:xfrm flipH="1">
              <a:off x="6523243" y="469850"/>
              <a:ext cx="3170572" cy="6387725"/>
            </a:xfrm>
            <a:custGeom>
              <a:avLst/>
              <a:gdLst>
                <a:gd name="connsiteX0" fmla="*/ 0 w 4065484"/>
                <a:gd name="connsiteY0" fmla="*/ 4424531 h 8849062"/>
                <a:gd name="connsiteX1" fmla="*/ 3899197 w 4065484"/>
                <a:gd name="connsiteY1" fmla="*/ 8840480 h 8849062"/>
                <a:gd name="connsiteX2" fmla="*/ 4065484 w 4065484"/>
                <a:gd name="connsiteY2" fmla="*/ 8849062 h 8849062"/>
                <a:gd name="connsiteX3" fmla="*/ 4065483 w 4065484"/>
                <a:gd name="connsiteY3" fmla="*/ 0 h 8849062"/>
                <a:gd name="connsiteX4" fmla="*/ 3899197 w 4065484"/>
                <a:gd name="connsiteY4" fmla="*/ 8581 h 8849062"/>
                <a:gd name="connsiteX5" fmla="*/ 0 w 4065484"/>
                <a:gd name="connsiteY5" fmla="*/ 4424531 h 884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5484" h="8849062">
                  <a:moveTo>
                    <a:pt x="0" y="4424531"/>
                  </a:moveTo>
                  <a:cubicBezTo>
                    <a:pt x="0" y="6722831"/>
                    <a:pt x="1709076" y="8613167"/>
                    <a:pt x="3899197" y="8840480"/>
                  </a:cubicBezTo>
                  <a:lnTo>
                    <a:pt x="4065484" y="8849062"/>
                  </a:lnTo>
                  <a:lnTo>
                    <a:pt x="4065483" y="0"/>
                  </a:lnTo>
                  <a:lnTo>
                    <a:pt x="3899197" y="8581"/>
                  </a:lnTo>
                  <a:cubicBezTo>
                    <a:pt x="1709075" y="235897"/>
                    <a:pt x="0" y="2126232"/>
                    <a:pt x="0" y="4424531"/>
                  </a:cubicBezTo>
                  <a:close/>
                </a:path>
              </a:pathLst>
            </a:custGeom>
            <a:gradFill flip="none" rotWithShape="1">
              <a:gsLst>
                <a:gs pos="7000">
                  <a:schemeClr val="accent4">
                    <a:lumMod val="60000"/>
                    <a:lumOff val="40000"/>
                    <a:alpha val="10000"/>
                  </a:schemeClr>
                </a:gs>
                <a:gs pos="100000">
                  <a:schemeClr val="bg1">
                    <a:alpha val="16000"/>
                  </a:schemeClr>
                </a:gs>
              </a:gsLst>
              <a:lin ang="6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ru-RU"/>
              </a:defPPr>
            </a:lstStyle>
            <a:p>
              <a:pPr algn="ctr" rtl="0"/>
              <a:endParaRPr lang="ru-RU" dirty="0">
                <a:latin typeface="Calibri Light" panose="020F0302020204030204" pitchFamily="34" charset="0"/>
              </a:endParaRPr>
            </a:p>
          </p:txBody>
        </p:sp>
        <p:sp>
          <p:nvSpPr>
            <p:cNvPr id="22" name="Полилиния: Фигура 19">
              <a:extLst>
                <a:ext uri="{FF2B5EF4-FFF2-40B4-BE49-F238E27FC236}">
                  <a16:creationId xmlns:a16="http://schemas.microsoft.com/office/drawing/2014/main" id="{0CC1E85A-F138-6197-E8DA-2DE6BB5E0619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H="1">
              <a:off x="3822710" y="933418"/>
              <a:ext cx="5431536" cy="5431536"/>
            </a:xfrm>
            <a:prstGeom prst="ellipse">
              <a:avLst/>
            </a:prstGeom>
            <a:gradFill flip="none" rotWithShape="1">
              <a:gsLst>
                <a:gs pos="7000">
                  <a:schemeClr val="accent4">
                    <a:lumMod val="60000"/>
                    <a:lumOff val="40000"/>
                    <a:alpha val="3000"/>
                  </a:schemeClr>
                </a:gs>
                <a:gs pos="100000">
                  <a:schemeClr val="bg1">
                    <a:alpha val="16000"/>
                  </a:schemeClr>
                </a:gs>
              </a:gsLst>
              <a:lin ang="6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ru-RU"/>
              </a:defPPr>
            </a:lstStyle>
            <a:p>
              <a:pPr algn="ctr" rtl="0"/>
              <a:endParaRPr lang="ru-RU" dirty="0">
                <a:latin typeface="Calibri Light" panose="020F0302020204030204" pitchFamily="34" charset="0"/>
              </a:endParaRPr>
            </a:p>
          </p:txBody>
        </p:sp>
        <p:sp>
          <p:nvSpPr>
            <p:cNvPr id="19" name="Прямоугольник 18">
              <a:extLst>
                <a:ext uri="{FF2B5EF4-FFF2-40B4-BE49-F238E27FC236}">
                  <a16:creationId xmlns:a16="http://schemas.microsoft.com/office/drawing/2014/main" id="{6EECD023-F890-6522-3CBB-909C23BF31B3}"/>
                </a:ext>
              </a:extLst>
            </p:cNvPr>
            <p:cNvSpPr/>
            <p:nvPr userDrawn="1"/>
          </p:nvSpPr>
          <p:spPr>
            <a:xfrm rot="5400000" flipH="1">
              <a:off x="8043933" y="2679459"/>
              <a:ext cx="2657845" cy="5699234"/>
            </a:xfrm>
            <a:prstGeom prst="rect">
              <a:avLst/>
            </a:prstGeom>
            <a:gradFill>
              <a:gsLst>
                <a:gs pos="2000">
                  <a:schemeClr val="accent4">
                    <a:alpha val="50000"/>
                  </a:schemeClr>
                </a:gs>
                <a:gs pos="100000">
                  <a:schemeClr val="accent3">
                    <a:alpha val="20000"/>
                  </a:schemeClr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dirty="0">
                <a:latin typeface="Calibri Light" panose="020F0302020204030204" pitchFamily="34" charset="0"/>
              </a:endParaRPr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5BA1B2-362C-9BE1-25F7-1E3A86E26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872" y="548640"/>
            <a:ext cx="5538158" cy="5810678"/>
          </a:xfrm>
        </p:spPr>
        <p:txBody>
          <a:bodyPr rtlCol="0" anchor="ctr" anchorCtr="0"/>
          <a:lstStyle>
            <a:lvl1pPr algn="l">
              <a:defRPr lang="ru-RU" baseline="0"/>
            </a:lvl1pPr>
          </a:lstStyle>
          <a:p>
            <a:pPr rtl="0"/>
            <a:r>
              <a:rPr lang="ru-RU"/>
              <a:t>Щелкните, чтобы добавить заголовок</a:t>
            </a:r>
          </a:p>
        </p:txBody>
      </p:sp>
      <p:sp>
        <p:nvSpPr>
          <p:cNvPr id="14" name="Замещающая рамка рисунка 13">
            <a:extLst>
              <a:ext uri="{FF2B5EF4-FFF2-40B4-BE49-F238E27FC236}">
                <a16:creationId xmlns:a16="http://schemas.microsoft.com/office/drawing/2014/main" id="{E5A540C6-9611-36DF-E763-4F4D9F61903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23243" y="948047"/>
            <a:ext cx="2711967" cy="5431330"/>
          </a:xfrm>
          <a:custGeom>
            <a:avLst/>
            <a:gdLst>
              <a:gd name="connsiteX0" fmla="*/ 0 w 2711967"/>
              <a:gd name="connsiteY0" fmla="*/ 0 h 5431330"/>
              <a:gd name="connsiteX1" fmla="*/ 275450 w 2711967"/>
              <a:gd name="connsiteY1" fmla="*/ 13918 h 5431330"/>
              <a:gd name="connsiteX2" fmla="*/ 2711967 w 2711967"/>
              <a:gd name="connsiteY2" fmla="*/ 2715665 h 5431330"/>
              <a:gd name="connsiteX3" fmla="*/ 275450 w 2711967"/>
              <a:gd name="connsiteY3" fmla="*/ 5417412 h 5431330"/>
              <a:gd name="connsiteX4" fmla="*/ 0 w 2711967"/>
              <a:gd name="connsiteY4" fmla="*/ 5431330 h 54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11967" h="5431330">
                <a:moveTo>
                  <a:pt x="0" y="0"/>
                </a:moveTo>
                <a:lnTo>
                  <a:pt x="275450" y="13918"/>
                </a:lnTo>
                <a:cubicBezTo>
                  <a:pt x="1644006" y="152993"/>
                  <a:pt x="2711967" y="1309531"/>
                  <a:pt x="2711967" y="2715665"/>
                </a:cubicBezTo>
                <a:cubicBezTo>
                  <a:pt x="2711967" y="4121800"/>
                  <a:pt x="1644006" y="5278338"/>
                  <a:pt x="275450" y="5417412"/>
                </a:cubicBezTo>
                <a:lnTo>
                  <a:pt x="0" y="543133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tIns="1645920" rIns="182880" rtlCol="0" anchor="t" anchorCtr="0">
            <a:noAutofit/>
          </a:bodyPr>
          <a:lstStyle>
            <a:lvl1pPr marL="0" indent="0" algn="ctr">
              <a:buNone/>
              <a:defRPr lang="ru-RU"/>
            </a:lvl1pPr>
          </a:lstStyle>
          <a:p>
            <a:pPr rtl="0"/>
            <a:r>
              <a:rPr lang="ru-RU"/>
              <a:t>Вставка рисунка</a:t>
            </a:r>
          </a:p>
        </p:txBody>
      </p:sp>
    </p:spTree>
    <p:extLst>
      <p:ext uri="{BB962C8B-B14F-4D97-AF65-F5344CB8AC3E}">
        <p14:creationId xmlns:p14="http://schemas.microsoft.com/office/powerpoint/2010/main" val="25460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458121AD-8518-1695-111E-C8CFF8A3D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4" y="0"/>
            <a:ext cx="12192004" cy="6858000"/>
            <a:chOff x="-4" y="0"/>
            <a:chExt cx="12192004" cy="6858000"/>
          </a:xfrm>
        </p:grpSpPr>
        <p:sp useBgFill="1"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52728D19-281F-4946-9684-65A557653DDA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dirty="0">
                <a:latin typeface="Calibri Light" panose="020F0302020204030204" pitchFamily="34" charset="0"/>
              </a:endParaRPr>
            </a:p>
          </p:txBody>
        </p:sp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D412D4F2-D8CF-48D7-8E93-9342D2AE3950}"/>
                </a:ext>
              </a:extLst>
            </p:cNvPr>
            <p:cNvSpPr/>
            <p:nvPr userDrawn="1"/>
          </p:nvSpPr>
          <p:spPr>
            <a:xfrm rot="10800000" flipH="1">
              <a:off x="0" y="0"/>
              <a:ext cx="12191999" cy="6858000"/>
            </a:xfrm>
            <a:prstGeom prst="rect">
              <a:avLst/>
            </a:prstGeom>
            <a:gradFill>
              <a:gsLst>
                <a:gs pos="0">
                  <a:schemeClr val="accent5">
                    <a:alpha val="75000"/>
                  </a:schemeClr>
                </a:gs>
                <a:gs pos="100000">
                  <a:schemeClr val="tx2">
                    <a:lumMod val="50000"/>
                    <a:lumOff val="50000"/>
                    <a:alpha val="48000"/>
                  </a:schemeClr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dirty="0">
                <a:latin typeface="Calibri Light" panose="020F0302020204030204" pitchFamily="34" charset="0"/>
              </a:endParaRPr>
            </a:p>
          </p:txBody>
        </p:sp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F81071F9-5F9E-43AF-B1F9-8F94CCA0D1D0}"/>
                </a:ext>
              </a:extLst>
            </p:cNvPr>
            <p:cNvSpPr/>
            <p:nvPr userDrawn="1"/>
          </p:nvSpPr>
          <p:spPr>
            <a:xfrm rot="10800000">
              <a:off x="-4" y="456773"/>
              <a:ext cx="12191999" cy="6400800"/>
            </a:xfrm>
            <a:prstGeom prst="rect">
              <a:avLst/>
            </a:prstGeom>
            <a:gradFill>
              <a:gsLst>
                <a:gs pos="0">
                  <a:schemeClr val="accent5">
                    <a:alpha val="37000"/>
                  </a:schemeClr>
                </a:gs>
                <a:gs pos="92000">
                  <a:schemeClr val="accent2">
                    <a:alpha val="75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dirty="0">
                <a:latin typeface="Calibri Light" panose="020F0302020204030204" pitchFamily="34" charset="0"/>
              </a:endParaRPr>
            </a:p>
          </p:txBody>
        </p:sp>
        <p:sp>
          <p:nvSpPr>
            <p:cNvPr id="18" name="Прямоугольник 17">
              <a:extLst>
                <a:ext uri="{FF2B5EF4-FFF2-40B4-BE49-F238E27FC236}">
                  <a16:creationId xmlns:a16="http://schemas.microsoft.com/office/drawing/2014/main" id="{C954D1A4-E8FD-4E5A-A528-35498A356680}"/>
                </a:ext>
              </a:extLst>
            </p:cNvPr>
            <p:cNvSpPr/>
            <p:nvPr userDrawn="1"/>
          </p:nvSpPr>
          <p:spPr>
            <a:xfrm rot="10800000" flipH="1">
              <a:off x="-2" y="0"/>
              <a:ext cx="6096001" cy="6858000"/>
            </a:xfrm>
            <a:prstGeom prst="rect">
              <a:avLst/>
            </a:prstGeom>
            <a:gradFill>
              <a:gsLst>
                <a:gs pos="13000">
                  <a:schemeClr val="accent2">
                    <a:alpha val="61000"/>
                  </a:schemeClr>
                </a:gs>
                <a:gs pos="99000">
                  <a:schemeClr val="accent4"/>
                </a:gs>
              </a:gsLst>
              <a:lin ang="18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marL="285750" indent="-285750" algn="ctr" rtl="0">
                <a:buFont typeface="Arial" panose="020B0604020202020204" pitchFamily="34" charset="0"/>
                <a:buChar char="•"/>
              </a:pPr>
              <a:endParaRPr lang="ru-RU" dirty="0">
                <a:latin typeface="Calibri Light" panose="020F0302020204030204" pitchFamily="34" charset="0"/>
              </a:endParaRPr>
            </a:p>
          </p:txBody>
        </p:sp>
        <p:sp>
          <p:nvSpPr>
            <p:cNvPr id="20" name="Полилиния: Фигура 19">
              <a:extLst>
                <a:ext uri="{FF2B5EF4-FFF2-40B4-BE49-F238E27FC236}">
                  <a16:creationId xmlns:a16="http://schemas.microsoft.com/office/drawing/2014/main" id="{230DFABF-2A96-46EC-8C35-1C4A9D0A0739}"/>
                </a:ext>
              </a:extLst>
            </p:cNvPr>
            <p:cNvSpPr/>
            <p:nvPr userDrawn="1"/>
          </p:nvSpPr>
          <p:spPr>
            <a:xfrm rot="16200000" flipH="1">
              <a:off x="4063256" y="400727"/>
              <a:ext cx="4065484" cy="8849062"/>
            </a:xfrm>
            <a:custGeom>
              <a:avLst/>
              <a:gdLst>
                <a:gd name="connsiteX0" fmla="*/ 0 w 4065484"/>
                <a:gd name="connsiteY0" fmla="*/ 4424531 h 8849062"/>
                <a:gd name="connsiteX1" fmla="*/ 3899197 w 4065484"/>
                <a:gd name="connsiteY1" fmla="*/ 8840480 h 8849062"/>
                <a:gd name="connsiteX2" fmla="*/ 4065484 w 4065484"/>
                <a:gd name="connsiteY2" fmla="*/ 8849062 h 8849062"/>
                <a:gd name="connsiteX3" fmla="*/ 4065483 w 4065484"/>
                <a:gd name="connsiteY3" fmla="*/ 0 h 8849062"/>
                <a:gd name="connsiteX4" fmla="*/ 3899197 w 4065484"/>
                <a:gd name="connsiteY4" fmla="*/ 8581 h 8849062"/>
                <a:gd name="connsiteX5" fmla="*/ 0 w 4065484"/>
                <a:gd name="connsiteY5" fmla="*/ 4424531 h 884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5484" h="8849062">
                  <a:moveTo>
                    <a:pt x="0" y="4424531"/>
                  </a:moveTo>
                  <a:cubicBezTo>
                    <a:pt x="0" y="6722831"/>
                    <a:pt x="1709076" y="8613167"/>
                    <a:pt x="3899197" y="8840480"/>
                  </a:cubicBezTo>
                  <a:lnTo>
                    <a:pt x="4065484" y="8849062"/>
                  </a:lnTo>
                  <a:lnTo>
                    <a:pt x="4065483" y="0"/>
                  </a:lnTo>
                  <a:lnTo>
                    <a:pt x="3899197" y="8581"/>
                  </a:lnTo>
                  <a:cubicBezTo>
                    <a:pt x="1709075" y="235897"/>
                    <a:pt x="0" y="2126232"/>
                    <a:pt x="0" y="4424531"/>
                  </a:cubicBezTo>
                  <a:close/>
                </a:path>
              </a:pathLst>
            </a:custGeom>
            <a:gradFill flip="none" rotWithShape="1">
              <a:gsLst>
                <a:gs pos="7000">
                  <a:schemeClr val="accent4">
                    <a:lumMod val="60000"/>
                    <a:lumOff val="40000"/>
                    <a:alpha val="3000"/>
                  </a:schemeClr>
                </a:gs>
                <a:gs pos="100000">
                  <a:schemeClr val="bg1">
                    <a:alpha val="16000"/>
                  </a:schemeClr>
                </a:gs>
              </a:gsLst>
              <a:lin ang="6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ru-RU"/>
              </a:defPPr>
            </a:lstStyle>
            <a:p>
              <a:pPr algn="ctr" rtl="0"/>
              <a:endParaRPr lang="ru-RU" dirty="0">
                <a:latin typeface="Calibri Light" panose="020F0302020204030204" pitchFamily="34" charset="0"/>
              </a:endParaRPr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5BA1B2-362C-9BE1-25F7-1E3A86E26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5360" y="590550"/>
            <a:ext cx="10241280" cy="1439418"/>
          </a:xfrm>
        </p:spPr>
        <p:txBody>
          <a:bodyPr rtlCol="0"/>
          <a:lstStyle>
            <a:lvl1pPr algn="ctr">
              <a:defRPr lang="ru-RU" baseline="0"/>
            </a:lvl1pPr>
          </a:lstStyle>
          <a:p>
            <a:pPr rtl="0"/>
            <a:r>
              <a:rPr lang="ru-RU"/>
              <a:t>Щелкните, чтобы добавить заголовок</a:t>
            </a:r>
          </a:p>
        </p:txBody>
      </p:sp>
      <p:sp>
        <p:nvSpPr>
          <p:cNvPr id="4" name="Местозаполнитель текста 3">
            <a:extLst>
              <a:ext uri="{FF2B5EF4-FFF2-40B4-BE49-F238E27FC236}">
                <a16:creationId xmlns:a16="http://schemas.microsoft.com/office/drawing/2014/main" id="{3F0D9302-4099-D96F-C590-EF27DFFCD14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75360" y="2408517"/>
            <a:ext cx="10241280" cy="832393"/>
          </a:xfrm>
        </p:spPr>
        <p:txBody>
          <a:bodyPr rtlCol="0">
            <a:normAutofit/>
          </a:bodyPr>
          <a:lstStyle>
            <a:lvl1pPr marL="0" indent="0" algn="ctr">
              <a:buNone/>
              <a:defRPr lang="ru-RU" sz="2400">
                <a:solidFill>
                  <a:schemeClr val="tx1"/>
                </a:solidFill>
                <a:latin typeface="Calibri" panose="020F0502020204030204" pitchFamily="34" charset="0"/>
                <a:cs typeface="+mj-cs"/>
              </a:defRPr>
            </a:lvl1pPr>
            <a:lvl2pPr>
              <a:defRPr lang="ru-RU">
                <a:solidFill>
                  <a:schemeClr val="tx1"/>
                </a:solidFill>
              </a:defRPr>
            </a:lvl2pPr>
            <a:lvl3pPr>
              <a:defRPr lang="ru-RU">
                <a:solidFill>
                  <a:schemeClr val="tx1"/>
                </a:solidFill>
              </a:defRPr>
            </a:lvl3pPr>
            <a:lvl4pPr>
              <a:defRPr lang="ru-RU">
                <a:solidFill>
                  <a:schemeClr val="tx1"/>
                </a:solidFill>
              </a:defRPr>
            </a:lvl4pPr>
            <a:lvl5pPr>
              <a:defRPr lang="ru-RU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ru-RU" dirty="0"/>
              <a:t>Щелкните, чтобы добавить подзаголовок</a:t>
            </a:r>
          </a:p>
        </p:txBody>
      </p:sp>
      <p:sp>
        <p:nvSpPr>
          <p:cNvPr id="23" name="Замещающая рамка рисунка 22">
            <a:extLst>
              <a:ext uri="{FF2B5EF4-FFF2-40B4-BE49-F238E27FC236}">
                <a16:creationId xmlns:a16="http://schemas.microsoft.com/office/drawing/2014/main" id="{D7662E6F-0458-41D6-A36A-37011FA74B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43302" y="3351746"/>
            <a:ext cx="7519558" cy="3506255"/>
          </a:xfrm>
          <a:custGeom>
            <a:avLst/>
            <a:gdLst>
              <a:gd name="connsiteX0" fmla="*/ 3759779 w 7519558"/>
              <a:gd name="connsiteY0" fmla="*/ 0 h 3506255"/>
              <a:gd name="connsiteX1" fmla="*/ 7513560 w 7519558"/>
              <a:gd name="connsiteY1" fmla="*/ 3387468 h 3506255"/>
              <a:gd name="connsiteX2" fmla="*/ 7519558 w 7519558"/>
              <a:gd name="connsiteY2" fmla="*/ 3506255 h 3506255"/>
              <a:gd name="connsiteX3" fmla="*/ 0 w 7519558"/>
              <a:gd name="connsiteY3" fmla="*/ 3506255 h 3506255"/>
              <a:gd name="connsiteX4" fmla="*/ 5998 w 7519558"/>
              <a:gd name="connsiteY4" fmla="*/ 3387468 h 3506255"/>
              <a:gd name="connsiteX5" fmla="*/ 3759779 w 7519558"/>
              <a:gd name="connsiteY5" fmla="*/ 0 h 3506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19558" h="3506255">
                <a:moveTo>
                  <a:pt x="3759779" y="0"/>
                </a:moveTo>
                <a:cubicBezTo>
                  <a:pt x="5713450" y="0"/>
                  <a:pt x="7320331" y="1484777"/>
                  <a:pt x="7513560" y="3387468"/>
                </a:cubicBezTo>
                <a:lnTo>
                  <a:pt x="7519558" y="3506255"/>
                </a:lnTo>
                <a:lnTo>
                  <a:pt x="0" y="3506255"/>
                </a:lnTo>
                <a:lnTo>
                  <a:pt x="5998" y="3387468"/>
                </a:lnTo>
                <a:cubicBezTo>
                  <a:pt x="199227" y="1484777"/>
                  <a:pt x="1806109" y="0"/>
                  <a:pt x="3759779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tIns="365760" rtlCol="0" anchor="t" anchorCtr="0">
            <a:noAutofit/>
          </a:bodyPr>
          <a:lstStyle>
            <a:lvl1pPr marL="0" indent="0" algn="ctr">
              <a:buNone/>
              <a:defRPr lang="ru-RU"/>
            </a:lvl1pPr>
          </a:lstStyle>
          <a:p>
            <a:pPr rtl="0"/>
            <a:r>
              <a:rPr lang="ru-RU"/>
              <a:t>Вставка рисунка</a:t>
            </a:r>
          </a:p>
        </p:txBody>
      </p:sp>
    </p:spTree>
    <p:extLst>
      <p:ext uri="{BB962C8B-B14F-4D97-AF65-F5344CB8AC3E}">
        <p14:creationId xmlns:p14="http://schemas.microsoft.com/office/powerpoint/2010/main" val="1818554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рыв раздела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F6656623-465F-ABF1-A0A3-D5DED6EB1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7809" y="0"/>
            <a:ext cx="6113515" cy="6411879"/>
            <a:chOff x="-17809" y="0"/>
            <a:chExt cx="6113515" cy="6411879"/>
          </a:xfrm>
        </p:grpSpPr>
        <p:sp>
          <p:nvSpPr>
            <p:cNvPr id="36" name="Прямоугольник 35">
              <a:extLst>
                <a:ext uri="{FF2B5EF4-FFF2-40B4-BE49-F238E27FC236}">
                  <a16:creationId xmlns:a16="http://schemas.microsoft.com/office/drawing/2014/main" id="{AE2DFFA2-22D4-4919-9C0C-45E51AF578AC}"/>
                </a:ext>
              </a:extLst>
            </p:cNvPr>
            <p:cNvSpPr/>
            <p:nvPr userDrawn="1"/>
          </p:nvSpPr>
          <p:spPr>
            <a:xfrm rot="5400000" flipH="1">
              <a:off x="-152592" y="162118"/>
              <a:ext cx="6400418" cy="6095233"/>
            </a:xfrm>
            <a:prstGeom prst="rect">
              <a:avLst/>
            </a:prstGeom>
            <a:gradFill>
              <a:gsLst>
                <a:gs pos="8000">
                  <a:schemeClr val="accent6"/>
                </a:gs>
                <a:gs pos="100000">
                  <a:schemeClr val="accent5">
                    <a:alpha val="89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noProof="0" dirty="0">
                <a:latin typeface="Calibri Light" panose="020F0302020204030204" pitchFamily="34" charset="0"/>
              </a:endParaRPr>
            </a:p>
          </p:txBody>
        </p:sp>
        <p:sp>
          <p:nvSpPr>
            <p:cNvPr id="37" name="Прямоугольник 36">
              <a:extLst>
                <a:ext uri="{FF2B5EF4-FFF2-40B4-BE49-F238E27FC236}">
                  <a16:creationId xmlns:a16="http://schemas.microsoft.com/office/drawing/2014/main" id="{24FBF45C-4020-4F59-8E88-4006B53BE427}"/>
                </a:ext>
              </a:extLst>
            </p:cNvPr>
            <p:cNvSpPr/>
            <p:nvPr userDrawn="1"/>
          </p:nvSpPr>
          <p:spPr>
            <a:xfrm rot="5400000" flipH="1">
              <a:off x="-161024" y="143687"/>
              <a:ext cx="6400418" cy="6113043"/>
            </a:xfrm>
            <a:prstGeom prst="rect">
              <a:avLst/>
            </a:prstGeom>
            <a:gradFill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noProof="0" dirty="0">
                <a:latin typeface="Calibri Light" panose="020F0302020204030204" pitchFamily="34" charset="0"/>
              </a:endParaRPr>
            </a:p>
          </p:txBody>
        </p:sp>
        <p:sp>
          <p:nvSpPr>
            <p:cNvPr id="38" name="Прямоугольник 37">
              <a:extLst>
                <a:ext uri="{FF2B5EF4-FFF2-40B4-BE49-F238E27FC236}">
                  <a16:creationId xmlns:a16="http://schemas.microsoft.com/office/drawing/2014/main" id="{BFCE23BB-F1B6-4676-BAD7-56273E800FEB}"/>
                </a:ext>
              </a:extLst>
            </p:cNvPr>
            <p:cNvSpPr/>
            <p:nvPr userDrawn="1"/>
          </p:nvSpPr>
          <p:spPr>
            <a:xfrm rot="5400000" flipH="1">
              <a:off x="1932850" y="2249496"/>
              <a:ext cx="2211724" cy="6113042"/>
            </a:xfrm>
            <a:prstGeom prst="rect">
              <a:avLst/>
            </a:prstGeom>
            <a:gradFill>
              <a:gsLst>
                <a:gs pos="2000">
                  <a:schemeClr val="accent5">
                    <a:alpha val="28000"/>
                  </a:schemeClr>
                </a:gs>
                <a:gs pos="100000">
                  <a:schemeClr val="accent4">
                    <a:alpha val="0"/>
                  </a:schemeClr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noProof="0" dirty="0">
                <a:latin typeface="Calibri Light" panose="020F0302020204030204" pitchFamily="34" charset="0"/>
              </a:endParaRPr>
            </a:p>
          </p:txBody>
        </p:sp>
        <p:sp>
          <p:nvSpPr>
            <p:cNvPr id="39" name="Овал 38">
              <a:extLst>
                <a:ext uri="{FF2B5EF4-FFF2-40B4-BE49-F238E27FC236}">
                  <a16:creationId xmlns:a16="http://schemas.microsoft.com/office/drawing/2014/main" id="{3136A792-3F80-40BE-96DB-0CDC51B9AA89}"/>
                </a:ext>
              </a:extLst>
            </p:cNvPr>
            <p:cNvSpPr/>
            <p:nvPr userDrawn="1"/>
          </p:nvSpPr>
          <p:spPr>
            <a:xfrm rot="6097846">
              <a:off x="767675" y="747345"/>
              <a:ext cx="4808302" cy="4808302"/>
            </a:xfrm>
            <a:prstGeom prst="ellipse">
              <a:avLst/>
            </a:prstGeom>
            <a:gradFill>
              <a:gsLst>
                <a:gs pos="39000">
                  <a:schemeClr val="accent4">
                    <a:lumMod val="20000"/>
                    <a:lumOff val="80000"/>
                    <a:alpha val="0"/>
                  </a:schemeClr>
                </a:gs>
                <a:gs pos="100000">
                  <a:schemeClr val="accent6">
                    <a:alpha val="29000"/>
                  </a:schemeClr>
                </a:gs>
              </a:gsLst>
              <a:lin ang="16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noProof="0" dirty="0">
                <a:latin typeface="Calibri Light" panose="020F0302020204030204" pitchFamily="34" charset="0"/>
              </a:endParaRPr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7B9F2E-88FD-DD95-86E3-4FB51190D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80592"/>
            <a:ext cx="5168348" cy="371011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6" name="Местозаполнитель содержимого 6">
            <a:extLst>
              <a:ext uri="{FF2B5EF4-FFF2-40B4-BE49-F238E27FC236}">
                <a16:creationId xmlns:a16="http://schemas.microsoft.com/office/drawing/2014/main" id="{D23A755B-04DF-191D-5B87-B81FF2D55322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578502" y="102442"/>
            <a:ext cx="5089242" cy="6177587"/>
          </a:xfrm>
        </p:spPr>
        <p:txBody>
          <a:bodyPr rtlCol="0" anchor="ctr">
            <a:noAutofit/>
          </a:bodyPr>
          <a:lstStyle>
            <a:lvl1pPr marL="0" indent="0">
              <a:buNone/>
              <a:defRPr lang="ru-RU" sz="2000">
                <a:solidFill>
                  <a:schemeClr val="tx1"/>
                </a:solidFill>
                <a:latin typeface="Calibri" panose="020F0502020204030204" pitchFamily="34" charset="0"/>
                <a:cs typeface="+mj-cs"/>
              </a:defRPr>
            </a:lvl1pPr>
            <a:lvl2pPr marL="742950" indent="-285750">
              <a:buFont typeface="Arial" panose="020B0604020202020204" pitchFamily="34" charset="0"/>
              <a:buChar char="•"/>
              <a:defRPr lang="ru-RU" sz="2000">
                <a:latin typeface="Calibri" panose="020F0502020204030204" pitchFamily="34" charset="0"/>
                <a:cs typeface="+mj-cs"/>
              </a:defRPr>
            </a:lvl2pPr>
            <a:lvl3pPr marL="1200150" indent="-285750">
              <a:buFont typeface="Arial" panose="020B0604020202020204" pitchFamily="34" charset="0"/>
              <a:buChar char="•"/>
              <a:defRPr lang="ru-RU" sz="2000">
                <a:latin typeface="Calibri" panose="020F0502020204030204" pitchFamily="34" charset="0"/>
                <a:cs typeface="+mj-cs"/>
              </a:defRPr>
            </a:lvl3pPr>
            <a:lvl4pPr marL="1657350" indent="-285750">
              <a:buFont typeface="Arial" panose="020B0604020202020204" pitchFamily="34" charset="0"/>
              <a:buChar char="•"/>
              <a:defRPr lang="ru-RU" sz="2000">
                <a:latin typeface="Calibri" panose="020F0502020204030204" pitchFamily="34" charset="0"/>
                <a:cs typeface="+mj-cs"/>
              </a:defRPr>
            </a:lvl4pPr>
            <a:lvl5pPr marL="2114550" indent="-285750">
              <a:buFont typeface="Arial" panose="020B0604020202020204" pitchFamily="34" charset="0"/>
              <a:buChar char="•"/>
              <a:defRPr lang="ru-RU" sz="2000">
                <a:latin typeface="Calibri" panose="020F0502020204030204" pitchFamily="34" charset="0"/>
                <a:cs typeface="+mj-cs"/>
              </a:defRPr>
            </a:lvl5pPr>
          </a:lstStyle>
          <a:p>
            <a:pPr lvl="0" rtl="0"/>
            <a:r>
              <a:rPr lang="ru-RU" noProof="0" dirty="0"/>
              <a:t>Щелкните, чтобы добавить текст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3" name="Местозаполнитель нижнего колонтитула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1625606" y="1707902"/>
            <a:ext cx="3708411" cy="457200"/>
          </a:xfrm>
        </p:spPr>
        <p:txBody>
          <a:bodyPr rtlCol="0"/>
          <a:lstStyle>
            <a:lvl1pPr>
              <a:defRPr lang="ru-RU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dirty="0"/>
              <a:t>Заголовок презентации</a:t>
            </a:r>
          </a:p>
        </p:txBody>
      </p:sp>
      <p:sp>
        <p:nvSpPr>
          <p:cNvPr id="48" name="Местозаполнитель даты 1">
            <a:extLst>
              <a:ext uri="{FF2B5EF4-FFF2-40B4-BE49-F238E27FC236}">
                <a16:creationId xmlns:a16="http://schemas.microsoft.com/office/drawing/2014/main" id="{2DCC7554-6615-4584-921E-91285C62C0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09560" y="6409944"/>
            <a:ext cx="3703320" cy="44805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 dirty="0"/>
              <a:t>20ГГ</a:t>
            </a:r>
          </a:p>
        </p:txBody>
      </p:sp>
      <p:sp>
        <p:nvSpPr>
          <p:cNvPr id="49" name="Местозаполнитель номера слайда 3">
            <a:extLst>
              <a:ext uri="{FF2B5EF4-FFF2-40B4-BE49-F238E27FC236}">
                <a16:creationId xmlns:a16="http://schemas.microsoft.com/office/drawing/2014/main" id="{564CDF61-B448-4746-A22C-52C864C15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7744" y="6409944"/>
            <a:ext cx="438912" cy="44805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C01389E6-C847-4AD0-B56D-D205B2EAB1EE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4042350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6FB616C3-0961-9B6D-36D6-B2839AC86E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4" y="0"/>
            <a:ext cx="12192004" cy="6858000"/>
            <a:chOff x="-4" y="0"/>
            <a:chExt cx="12192004" cy="6858000"/>
          </a:xfrm>
        </p:grpSpPr>
        <p:sp useBgFill="1"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52728D19-281F-4946-9684-65A557653DDA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dirty="0">
                <a:latin typeface="Calibri Light" panose="020F0302020204030204" pitchFamily="34" charset="0"/>
              </a:endParaRPr>
            </a:p>
          </p:txBody>
        </p:sp>
        <p:sp>
          <p:nvSpPr>
            <p:cNvPr id="16" name="Прямоугольник 15">
              <a:extLst>
                <a:ext uri="{FF2B5EF4-FFF2-40B4-BE49-F238E27FC236}">
                  <a16:creationId xmlns:a16="http://schemas.microsoft.com/office/drawing/2014/main" id="{D412D4F2-D8CF-48D7-8E93-9342D2AE3950}"/>
                </a:ext>
              </a:extLst>
            </p:cNvPr>
            <p:cNvSpPr/>
            <p:nvPr userDrawn="1"/>
          </p:nvSpPr>
          <p:spPr>
            <a:xfrm rot="10800000" flipH="1">
              <a:off x="0" y="0"/>
              <a:ext cx="12191999" cy="6858000"/>
            </a:xfrm>
            <a:prstGeom prst="rect">
              <a:avLst/>
            </a:prstGeom>
            <a:gradFill>
              <a:gsLst>
                <a:gs pos="0">
                  <a:schemeClr val="accent5">
                    <a:alpha val="75000"/>
                  </a:schemeClr>
                </a:gs>
                <a:gs pos="100000">
                  <a:schemeClr val="tx2">
                    <a:lumMod val="50000"/>
                    <a:lumOff val="50000"/>
                    <a:alpha val="48000"/>
                  </a:schemeClr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dirty="0">
                <a:latin typeface="Calibri Light" panose="020F0302020204030204" pitchFamily="34" charset="0"/>
              </a:endParaRPr>
            </a:p>
          </p:txBody>
        </p:sp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F81071F9-5F9E-43AF-B1F9-8F94CCA0D1D0}"/>
                </a:ext>
              </a:extLst>
            </p:cNvPr>
            <p:cNvSpPr/>
            <p:nvPr userDrawn="1"/>
          </p:nvSpPr>
          <p:spPr>
            <a:xfrm rot="10800000">
              <a:off x="-4" y="456773"/>
              <a:ext cx="12191999" cy="6400800"/>
            </a:xfrm>
            <a:prstGeom prst="rect">
              <a:avLst/>
            </a:prstGeom>
            <a:gradFill>
              <a:gsLst>
                <a:gs pos="0">
                  <a:schemeClr val="accent5">
                    <a:alpha val="37000"/>
                  </a:schemeClr>
                </a:gs>
                <a:gs pos="92000">
                  <a:schemeClr val="accent2">
                    <a:alpha val="75000"/>
                  </a:scheme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dirty="0">
                <a:latin typeface="Calibri Light" panose="020F0302020204030204" pitchFamily="34" charset="0"/>
              </a:endParaRPr>
            </a:p>
          </p:txBody>
        </p:sp>
        <p:sp>
          <p:nvSpPr>
            <p:cNvPr id="18" name="Прямоугольник 17">
              <a:extLst>
                <a:ext uri="{FF2B5EF4-FFF2-40B4-BE49-F238E27FC236}">
                  <a16:creationId xmlns:a16="http://schemas.microsoft.com/office/drawing/2014/main" id="{C954D1A4-E8FD-4E5A-A528-35498A356680}"/>
                </a:ext>
              </a:extLst>
            </p:cNvPr>
            <p:cNvSpPr/>
            <p:nvPr userDrawn="1"/>
          </p:nvSpPr>
          <p:spPr>
            <a:xfrm rot="10800000" flipH="1">
              <a:off x="1" y="0"/>
              <a:ext cx="5699229" cy="6858000"/>
            </a:xfrm>
            <a:prstGeom prst="rect">
              <a:avLst/>
            </a:prstGeom>
            <a:gradFill>
              <a:gsLst>
                <a:gs pos="13000">
                  <a:schemeClr val="accent2">
                    <a:alpha val="61000"/>
                  </a:schemeClr>
                </a:gs>
                <a:gs pos="99000">
                  <a:schemeClr val="accent4"/>
                </a:gs>
              </a:gsLst>
              <a:lin ang="18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marL="285750" indent="-285750" algn="ctr" rtl="0">
                <a:buFont typeface="Arial" panose="020B0604020202020204" pitchFamily="34" charset="0"/>
                <a:buChar char="•"/>
              </a:pPr>
              <a:endParaRPr lang="ru-RU" dirty="0">
                <a:latin typeface="Calibri Light" panose="020F0302020204030204" pitchFamily="34" charset="0"/>
              </a:endParaRPr>
            </a:p>
          </p:txBody>
        </p:sp>
        <p:grpSp>
          <p:nvGrpSpPr>
            <p:cNvPr id="3" name="Группа 2">
              <a:extLst>
                <a:ext uri="{FF2B5EF4-FFF2-40B4-BE49-F238E27FC236}">
                  <a16:creationId xmlns:a16="http://schemas.microsoft.com/office/drawing/2014/main" id="{2F31AF05-E572-B087-8746-089966AF623A}"/>
                </a:ext>
              </a:extLst>
            </p:cNvPr>
            <p:cNvGrpSpPr/>
            <p:nvPr userDrawn="1"/>
          </p:nvGrpSpPr>
          <p:grpSpPr>
            <a:xfrm flipH="1">
              <a:off x="0" y="469850"/>
              <a:ext cx="8399763" cy="6388148"/>
              <a:chOff x="3822710" y="469850"/>
              <a:chExt cx="8399763" cy="6388148"/>
            </a:xfrm>
          </p:grpSpPr>
          <p:sp>
            <p:nvSpPr>
              <p:cNvPr id="20" name="Полилиния: Фигура 19">
                <a:extLst>
                  <a:ext uri="{FF2B5EF4-FFF2-40B4-BE49-F238E27FC236}">
                    <a16:creationId xmlns:a16="http://schemas.microsoft.com/office/drawing/2014/main" id="{230DFABF-2A96-46EC-8C35-1C4A9D0A0739}"/>
                  </a:ext>
                </a:extLst>
              </p:cNvPr>
              <p:cNvSpPr/>
              <p:nvPr userDrawn="1"/>
            </p:nvSpPr>
            <p:spPr>
              <a:xfrm flipH="1">
                <a:off x="6523243" y="469850"/>
                <a:ext cx="3170572" cy="6387725"/>
              </a:xfrm>
              <a:custGeom>
                <a:avLst/>
                <a:gdLst>
                  <a:gd name="connsiteX0" fmla="*/ 0 w 4065484"/>
                  <a:gd name="connsiteY0" fmla="*/ 4424531 h 8849062"/>
                  <a:gd name="connsiteX1" fmla="*/ 3899197 w 4065484"/>
                  <a:gd name="connsiteY1" fmla="*/ 8840480 h 8849062"/>
                  <a:gd name="connsiteX2" fmla="*/ 4065484 w 4065484"/>
                  <a:gd name="connsiteY2" fmla="*/ 8849062 h 8849062"/>
                  <a:gd name="connsiteX3" fmla="*/ 4065483 w 4065484"/>
                  <a:gd name="connsiteY3" fmla="*/ 0 h 8849062"/>
                  <a:gd name="connsiteX4" fmla="*/ 3899197 w 4065484"/>
                  <a:gd name="connsiteY4" fmla="*/ 8581 h 8849062"/>
                  <a:gd name="connsiteX5" fmla="*/ 0 w 4065484"/>
                  <a:gd name="connsiteY5" fmla="*/ 4424531 h 88490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065484" h="8849062">
                    <a:moveTo>
                      <a:pt x="0" y="4424531"/>
                    </a:moveTo>
                    <a:cubicBezTo>
                      <a:pt x="0" y="6722831"/>
                      <a:pt x="1709076" y="8613167"/>
                      <a:pt x="3899197" y="8840480"/>
                    </a:cubicBezTo>
                    <a:lnTo>
                      <a:pt x="4065484" y="8849062"/>
                    </a:lnTo>
                    <a:lnTo>
                      <a:pt x="4065483" y="0"/>
                    </a:lnTo>
                    <a:lnTo>
                      <a:pt x="3899197" y="8581"/>
                    </a:lnTo>
                    <a:cubicBezTo>
                      <a:pt x="1709075" y="235897"/>
                      <a:pt x="0" y="2126232"/>
                      <a:pt x="0" y="4424531"/>
                    </a:cubicBezTo>
                    <a:close/>
                  </a:path>
                </a:pathLst>
              </a:custGeom>
              <a:gradFill flip="none" rotWithShape="1">
                <a:gsLst>
                  <a:gs pos="7000">
                    <a:schemeClr val="accent4">
                      <a:lumMod val="60000"/>
                      <a:lumOff val="40000"/>
                      <a:alpha val="10000"/>
                    </a:schemeClr>
                  </a:gs>
                  <a:gs pos="100000">
                    <a:schemeClr val="bg1">
                      <a:alpha val="16000"/>
                    </a:schemeClr>
                  </a:gs>
                </a:gsLst>
                <a:lin ang="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defPPr>
                  <a:defRPr lang="ru-RU"/>
                </a:defPPr>
              </a:lstStyle>
              <a:p>
                <a:pPr algn="ctr" rtl="0"/>
                <a:endParaRPr lang="ru-RU" dirty="0">
                  <a:latin typeface="Calibri Light" panose="020F0302020204030204" pitchFamily="34" charset="0"/>
                </a:endParaRPr>
              </a:p>
            </p:txBody>
          </p:sp>
          <p:sp>
            <p:nvSpPr>
              <p:cNvPr id="22" name="Полилиния: Фигура 19">
                <a:extLst>
                  <a:ext uri="{FF2B5EF4-FFF2-40B4-BE49-F238E27FC236}">
                    <a16:creationId xmlns:a16="http://schemas.microsoft.com/office/drawing/2014/main" id="{0CC1E85A-F138-6197-E8DA-2DE6BB5E0619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16200000" flipH="1">
                <a:off x="3822710" y="933418"/>
                <a:ext cx="5431536" cy="5431536"/>
              </a:xfrm>
              <a:prstGeom prst="ellipse">
                <a:avLst/>
              </a:prstGeom>
              <a:gradFill flip="none" rotWithShape="1">
                <a:gsLst>
                  <a:gs pos="7000">
                    <a:schemeClr val="accent4">
                      <a:lumMod val="60000"/>
                      <a:lumOff val="40000"/>
                      <a:alpha val="3000"/>
                    </a:schemeClr>
                  </a:gs>
                  <a:gs pos="100000">
                    <a:schemeClr val="bg1">
                      <a:alpha val="16000"/>
                    </a:schemeClr>
                  </a:gs>
                </a:gsLst>
                <a:lin ang="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defPPr>
                  <a:defRPr lang="ru-RU"/>
                </a:defPPr>
              </a:lstStyle>
              <a:p>
                <a:pPr algn="ctr" rtl="0"/>
                <a:endParaRPr lang="ru-RU" dirty="0">
                  <a:latin typeface="Calibri Light" panose="020F0302020204030204" pitchFamily="34" charset="0"/>
                </a:endParaRPr>
              </a:p>
            </p:txBody>
          </p:sp>
          <p:sp>
            <p:nvSpPr>
              <p:cNvPr id="19" name="Прямоугольник 18">
                <a:extLst>
                  <a:ext uri="{FF2B5EF4-FFF2-40B4-BE49-F238E27FC236}">
                    <a16:creationId xmlns:a16="http://schemas.microsoft.com/office/drawing/2014/main" id="{6EECD023-F890-6522-3CBB-909C23BF31B3}"/>
                  </a:ext>
                </a:extLst>
              </p:cNvPr>
              <p:cNvSpPr/>
              <p:nvPr userDrawn="1"/>
            </p:nvSpPr>
            <p:spPr>
              <a:xfrm rot="5400000" flipH="1">
                <a:off x="8043933" y="2679459"/>
                <a:ext cx="2657845" cy="5699234"/>
              </a:xfrm>
              <a:prstGeom prst="rect">
                <a:avLst/>
              </a:prstGeom>
              <a:gradFill>
                <a:gsLst>
                  <a:gs pos="2000">
                    <a:schemeClr val="accent4">
                      <a:alpha val="25000"/>
                    </a:schemeClr>
                  </a:gs>
                  <a:gs pos="100000">
                    <a:schemeClr val="accent3">
                      <a:alpha val="20000"/>
                    </a:schemeClr>
                  </a:gs>
                </a:gsLst>
                <a:lin ang="13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ru-RU"/>
                </a:defPPr>
              </a:lstStyle>
              <a:p>
                <a:pPr algn="ctr" rtl="0"/>
                <a:endParaRPr lang="ru-RU" dirty="0">
                  <a:latin typeface="Calibri Light" panose="020F0302020204030204" pitchFamily="34" charset="0"/>
                </a:endParaRPr>
              </a:p>
            </p:txBody>
          </p:sp>
        </p:grp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5BA1B2-362C-9BE1-25F7-1E3A86E266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91250" y="548640"/>
            <a:ext cx="5486400" cy="3651513"/>
          </a:xfrm>
        </p:spPr>
        <p:txBody>
          <a:bodyPr rtlCol="0" anchor="b" anchorCtr="0"/>
          <a:lstStyle>
            <a:lvl1pPr algn="l">
              <a:defRPr lang="ru-RU" baseline="0"/>
            </a:lvl1pPr>
          </a:lstStyle>
          <a:p>
            <a:pPr rtl="0"/>
            <a:r>
              <a:rPr lang="ru-RU"/>
              <a:t>Щелкните, чтобы добавить заголовок</a:t>
            </a:r>
          </a:p>
        </p:txBody>
      </p:sp>
      <p:sp>
        <p:nvSpPr>
          <p:cNvPr id="4" name="Местозаполнитель текста 3">
            <a:extLst>
              <a:ext uri="{FF2B5EF4-FFF2-40B4-BE49-F238E27FC236}">
                <a16:creationId xmlns:a16="http://schemas.microsoft.com/office/drawing/2014/main" id="{2E66F428-2517-EC05-3F5E-08602DD4DAB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91250" y="4453466"/>
            <a:ext cx="5486400" cy="1855893"/>
          </a:xfrm>
        </p:spPr>
        <p:txBody>
          <a:bodyPr rtlCol="0">
            <a:normAutofit/>
          </a:bodyPr>
          <a:lstStyle>
            <a:lvl1pPr marL="0" indent="0" algn="l">
              <a:buNone/>
              <a:defRPr lang="ru-RU" sz="2400">
                <a:solidFill>
                  <a:schemeClr val="tx1"/>
                </a:solidFill>
                <a:latin typeface="Calibri" panose="020F0502020204030204" pitchFamily="34" charset="0"/>
                <a:cs typeface="+mj-cs"/>
              </a:defRPr>
            </a:lvl1pPr>
            <a:lvl2pPr>
              <a:defRPr lang="ru-RU">
                <a:solidFill>
                  <a:schemeClr val="tx1"/>
                </a:solidFill>
              </a:defRPr>
            </a:lvl2pPr>
            <a:lvl3pPr>
              <a:defRPr lang="ru-RU">
                <a:solidFill>
                  <a:schemeClr val="tx1"/>
                </a:solidFill>
              </a:defRPr>
            </a:lvl3pPr>
            <a:lvl4pPr>
              <a:defRPr lang="ru-RU">
                <a:solidFill>
                  <a:schemeClr val="tx1"/>
                </a:solidFill>
              </a:defRPr>
            </a:lvl4pPr>
            <a:lvl5pPr>
              <a:defRPr lang="ru-RU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ru-RU" dirty="0"/>
              <a:t>Щелкните, чтобы добавить 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255782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имое 2 столбца (слайд сравнения)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5360" y="795528"/>
            <a:ext cx="10241280" cy="1234440"/>
          </a:xfrm>
        </p:spPr>
        <p:txBody>
          <a:bodyPr rtlCol="0"/>
          <a:lstStyle>
            <a:lvl1pPr>
              <a:defRPr lang="ru-RU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dirty="0"/>
              <a:t>Щелкните, чтобы добавить заголовок</a:t>
            </a:r>
          </a:p>
        </p:txBody>
      </p:sp>
      <p:sp>
        <p:nvSpPr>
          <p:cNvPr id="8" name="Местозаполнитель нижнего колонтитула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950889" y="1033185"/>
            <a:ext cx="2358977" cy="45720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 dirty="0"/>
              <a:t>Заголовок презентации</a:t>
            </a:r>
          </a:p>
        </p:txBody>
      </p:sp>
      <p:sp>
        <p:nvSpPr>
          <p:cNvPr id="2" name="Местозаполнитель содержимого 2">
            <a:extLst>
              <a:ext uri="{FF2B5EF4-FFF2-40B4-BE49-F238E27FC236}">
                <a16:creationId xmlns:a16="http://schemas.microsoft.com/office/drawing/2014/main" id="{FE7159F4-9C90-4671-D0C4-5A5F1D7BDA4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74172" y="2441273"/>
            <a:ext cx="4841076" cy="3776596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lang="ru-RU" sz="2000"/>
            </a:lvl1pPr>
            <a:lvl2pPr marL="228600">
              <a:lnSpc>
                <a:spcPct val="100000"/>
              </a:lnSpc>
              <a:spcBef>
                <a:spcPts val="1000"/>
              </a:spcBef>
              <a:defRPr lang="ru-RU" sz="2000"/>
            </a:lvl2pPr>
            <a:lvl3pPr marL="685800">
              <a:lnSpc>
                <a:spcPct val="100000"/>
              </a:lnSpc>
              <a:spcBef>
                <a:spcPts val="1000"/>
              </a:spcBef>
              <a:defRPr lang="ru-RU" sz="1800"/>
            </a:lvl3pPr>
            <a:lvl4pPr marL="1143000">
              <a:lnSpc>
                <a:spcPct val="100000"/>
              </a:lnSpc>
              <a:spcBef>
                <a:spcPts val="1000"/>
              </a:spcBef>
              <a:defRPr lang="ru-RU" sz="1600"/>
            </a:lvl4pPr>
            <a:lvl5pPr marL="1600200">
              <a:lnSpc>
                <a:spcPct val="100000"/>
              </a:lnSpc>
              <a:spcBef>
                <a:spcPts val="1000"/>
              </a:spcBef>
              <a:defRPr lang="ru-RU" sz="1600"/>
            </a:lvl5pPr>
            <a:lvl6pPr>
              <a:defRPr lang="ru-RU" sz="2000"/>
            </a:lvl6pPr>
            <a:lvl7pPr>
              <a:defRPr lang="ru-RU" sz="2000"/>
            </a:lvl7pPr>
            <a:lvl8pPr>
              <a:defRPr lang="ru-RU" sz="2000"/>
            </a:lvl8pPr>
            <a:lvl9pPr>
              <a:defRPr lang="ru-RU" sz="2000"/>
            </a:lvl9pPr>
          </a:lstStyle>
          <a:p>
            <a:pPr lvl="0" rtl="0"/>
            <a:r>
              <a:rPr lang="ru-RU" noProof="0" dirty="0"/>
              <a:t>Щелкните, чтобы добавить содержимое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11" name="Местозаполнитель содержимого 2">
            <a:extLst>
              <a:ext uri="{FF2B5EF4-FFF2-40B4-BE49-F238E27FC236}">
                <a16:creationId xmlns:a16="http://schemas.microsoft.com/office/drawing/2014/main" id="{94879934-FAC6-CBA9-F178-98B8359AD3B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371754" y="2441273"/>
            <a:ext cx="4841076" cy="3776596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lang="ru-RU" sz="2000"/>
            </a:lvl1pPr>
            <a:lvl2pPr marL="228600">
              <a:lnSpc>
                <a:spcPct val="100000"/>
              </a:lnSpc>
              <a:spcBef>
                <a:spcPts val="1000"/>
              </a:spcBef>
              <a:defRPr lang="ru-RU" sz="2000"/>
            </a:lvl2pPr>
            <a:lvl3pPr marL="685800">
              <a:lnSpc>
                <a:spcPct val="100000"/>
              </a:lnSpc>
              <a:spcBef>
                <a:spcPts val="1000"/>
              </a:spcBef>
              <a:defRPr lang="ru-RU" sz="1800"/>
            </a:lvl3pPr>
            <a:lvl4pPr marL="1143000">
              <a:lnSpc>
                <a:spcPct val="100000"/>
              </a:lnSpc>
              <a:spcBef>
                <a:spcPts val="1000"/>
              </a:spcBef>
              <a:defRPr lang="ru-RU" sz="1600"/>
            </a:lvl4pPr>
            <a:lvl5pPr marL="1600200">
              <a:lnSpc>
                <a:spcPct val="100000"/>
              </a:lnSpc>
              <a:spcBef>
                <a:spcPts val="1000"/>
              </a:spcBef>
              <a:defRPr lang="ru-RU" sz="1600"/>
            </a:lvl5pPr>
            <a:lvl6pPr>
              <a:defRPr lang="ru-RU" sz="2000"/>
            </a:lvl6pPr>
            <a:lvl7pPr>
              <a:defRPr lang="ru-RU" sz="2000"/>
            </a:lvl7pPr>
            <a:lvl8pPr>
              <a:defRPr lang="ru-RU" sz="2000"/>
            </a:lvl8pPr>
            <a:lvl9pPr>
              <a:defRPr lang="ru-RU" sz="2000"/>
            </a:lvl9pPr>
          </a:lstStyle>
          <a:p>
            <a:pPr lvl="0" rtl="0"/>
            <a:r>
              <a:rPr lang="ru-RU" noProof="0" dirty="0"/>
              <a:t>Щелкните, чтобы добавить содержимое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7" name="Местозаполнитель даты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 dirty="0"/>
              <a:t>20ГГ</a:t>
            </a:r>
          </a:p>
        </p:txBody>
      </p:sp>
      <p:sp>
        <p:nvSpPr>
          <p:cNvPr id="9" name="Местозаполнитель номера слайда 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01389E6-C847-4AD0-B56D-D205B2EAB1EE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351566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ведение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90A4A873-9306-44F1-9047-F853F0082D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41292" y="457200"/>
            <a:ext cx="7126530" cy="1569368"/>
          </a:xfrm>
        </p:spPr>
        <p:txBody>
          <a:bodyPr rtlCol="0">
            <a:noAutofit/>
          </a:bodyPr>
          <a:lstStyle>
            <a:lvl1pPr>
              <a:defRPr lang="ru-RU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dirty="0"/>
              <a:t>Щелкните, чтобы добавить заголовок</a:t>
            </a:r>
          </a:p>
        </p:txBody>
      </p:sp>
      <p:sp>
        <p:nvSpPr>
          <p:cNvPr id="12" name="Замещающая рамка рисунка 11">
            <a:extLst>
              <a:ext uri="{FF2B5EF4-FFF2-40B4-BE49-F238E27FC236}">
                <a16:creationId xmlns:a16="http://schemas.microsoft.com/office/drawing/2014/main" id="{50B5C48D-A262-4537-89A8-437CBFD860E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4041648" cy="6409944"/>
          </a:xfrm>
          <a:solidFill>
            <a:schemeClr val="accent6"/>
          </a:solidFill>
        </p:spPr>
        <p:txBody>
          <a:bodyPr tIns="182880" rtlCol="0" anchor="t" anchorCtr="0">
            <a:normAutofit/>
          </a:bodyPr>
          <a:lstStyle>
            <a:lvl1pPr marL="0" indent="0" algn="ctr">
              <a:buNone/>
              <a:defRPr lang="ru-RU" sz="1400"/>
            </a:lvl1pPr>
          </a:lstStyle>
          <a:p>
            <a:pPr rtl="0"/>
            <a:r>
              <a:rPr lang="ru-RU" noProof="0" dirty="0"/>
              <a:t>Щелкните значок, чтобы добавить рисунок</a:t>
            </a:r>
          </a:p>
        </p:txBody>
      </p:sp>
      <p:sp>
        <p:nvSpPr>
          <p:cNvPr id="3" name="Местозаполнитель нижнего колонтитула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lang="ru-RU">
                <a:solidFill>
                  <a:schemeClr val="bg1"/>
                </a:solidFill>
              </a:defRPr>
            </a:lvl1pPr>
          </a:lstStyle>
          <a:p>
            <a:pPr rtl="0"/>
            <a:r>
              <a:rPr lang="ru-RU" noProof="0" dirty="0"/>
              <a:t>Заголовок презентации</a:t>
            </a:r>
          </a:p>
        </p:txBody>
      </p:sp>
      <p:sp>
        <p:nvSpPr>
          <p:cNvPr id="7" name="Местозаполнитель содержимого 6">
            <a:extLst>
              <a:ext uri="{FF2B5EF4-FFF2-40B4-BE49-F238E27FC236}">
                <a16:creationId xmlns:a16="http://schemas.microsoft.com/office/drawing/2014/main" id="{CDCF384C-15B5-46CF-BA28-3C6898C9A979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541838" y="2368550"/>
            <a:ext cx="7125906" cy="3390900"/>
          </a:xfrm>
        </p:spPr>
        <p:txBody>
          <a:bodyPr rtlCol="0">
            <a:noAutofit/>
          </a:bodyPr>
          <a:lstStyle>
            <a:lvl1pPr marL="0" indent="0">
              <a:buNone/>
              <a:defRPr lang="ru-RU" sz="2000">
                <a:solidFill>
                  <a:schemeClr val="tx1"/>
                </a:solidFill>
              </a:defRPr>
            </a:lvl1pPr>
            <a:lvl2pPr marL="742950" indent="-285750">
              <a:buFont typeface="Arial" panose="020B0604020202020204" pitchFamily="34" charset="0"/>
              <a:buChar char="•"/>
              <a:defRPr lang="ru-RU" sz="2000"/>
            </a:lvl2pPr>
            <a:lvl3pPr marL="1200150" indent="-285750">
              <a:buFont typeface="Arial" panose="020B0604020202020204" pitchFamily="34" charset="0"/>
              <a:buChar char="•"/>
              <a:defRPr lang="ru-RU" sz="2000"/>
            </a:lvl3pPr>
            <a:lvl4pPr marL="1657350" indent="-285750">
              <a:buFont typeface="Arial" panose="020B0604020202020204" pitchFamily="34" charset="0"/>
              <a:buChar char="•"/>
              <a:defRPr lang="ru-RU" sz="2000"/>
            </a:lvl4pPr>
            <a:lvl5pPr marL="2114550" indent="-285750">
              <a:buFont typeface="Arial" panose="020B0604020202020204" pitchFamily="34" charset="0"/>
              <a:buChar char="•"/>
              <a:defRPr lang="ru-RU" sz="2000"/>
            </a:lvl5pPr>
          </a:lstStyle>
          <a:p>
            <a:pPr lvl="0" rtl="0"/>
            <a:r>
              <a:rPr lang="ru-RU" noProof="0" dirty="0"/>
              <a:t>Щелкните, чтобы добавить содержимое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2" name="Местозаполнитель даты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 dirty="0"/>
              <a:t>20ГГ</a:t>
            </a:r>
          </a:p>
        </p:txBody>
      </p:sp>
      <p:sp>
        <p:nvSpPr>
          <p:cNvPr id="4" name="Местозаполнитель номера слайда 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C01389E6-C847-4AD0-B56D-D205B2EAB1EE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869781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рыв раздела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F6656623-465F-ABF1-A0A3-D5DED6EB1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078485" y="0"/>
            <a:ext cx="6113515" cy="6411879"/>
            <a:chOff x="-17809" y="0"/>
            <a:chExt cx="6113515" cy="6411879"/>
          </a:xfrm>
        </p:grpSpPr>
        <p:sp>
          <p:nvSpPr>
            <p:cNvPr id="36" name="Прямоугольник 35">
              <a:extLst>
                <a:ext uri="{FF2B5EF4-FFF2-40B4-BE49-F238E27FC236}">
                  <a16:creationId xmlns:a16="http://schemas.microsoft.com/office/drawing/2014/main" id="{AE2DFFA2-22D4-4919-9C0C-45E51AF578AC}"/>
                </a:ext>
              </a:extLst>
            </p:cNvPr>
            <p:cNvSpPr/>
            <p:nvPr userDrawn="1"/>
          </p:nvSpPr>
          <p:spPr>
            <a:xfrm rot="5400000" flipH="1">
              <a:off x="-152592" y="162118"/>
              <a:ext cx="6400418" cy="6095233"/>
            </a:xfrm>
            <a:prstGeom prst="rect">
              <a:avLst/>
            </a:prstGeom>
            <a:gradFill>
              <a:gsLst>
                <a:gs pos="8000">
                  <a:schemeClr val="accent6"/>
                </a:gs>
                <a:gs pos="100000">
                  <a:schemeClr val="accent5">
                    <a:alpha val="89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noProof="0" dirty="0">
                <a:latin typeface="Calibri Light" panose="020F0302020204030204" pitchFamily="34" charset="0"/>
              </a:endParaRPr>
            </a:p>
          </p:txBody>
        </p:sp>
        <p:sp>
          <p:nvSpPr>
            <p:cNvPr id="37" name="Прямоугольник 36">
              <a:extLst>
                <a:ext uri="{FF2B5EF4-FFF2-40B4-BE49-F238E27FC236}">
                  <a16:creationId xmlns:a16="http://schemas.microsoft.com/office/drawing/2014/main" id="{24FBF45C-4020-4F59-8E88-4006B53BE427}"/>
                </a:ext>
              </a:extLst>
            </p:cNvPr>
            <p:cNvSpPr/>
            <p:nvPr userDrawn="1"/>
          </p:nvSpPr>
          <p:spPr>
            <a:xfrm rot="5400000" flipH="1">
              <a:off x="-161024" y="143687"/>
              <a:ext cx="6400418" cy="6113043"/>
            </a:xfrm>
            <a:prstGeom prst="rect">
              <a:avLst/>
            </a:prstGeom>
            <a:gradFill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noProof="0" dirty="0">
                <a:latin typeface="Calibri Light" panose="020F0302020204030204" pitchFamily="34" charset="0"/>
              </a:endParaRPr>
            </a:p>
          </p:txBody>
        </p:sp>
        <p:sp>
          <p:nvSpPr>
            <p:cNvPr id="38" name="Прямоугольник 37">
              <a:extLst>
                <a:ext uri="{FF2B5EF4-FFF2-40B4-BE49-F238E27FC236}">
                  <a16:creationId xmlns:a16="http://schemas.microsoft.com/office/drawing/2014/main" id="{BFCE23BB-F1B6-4676-BAD7-56273E800FEB}"/>
                </a:ext>
              </a:extLst>
            </p:cNvPr>
            <p:cNvSpPr/>
            <p:nvPr userDrawn="1"/>
          </p:nvSpPr>
          <p:spPr>
            <a:xfrm rot="5400000" flipH="1">
              <a:off x="1932850" y="2249496"/>
              <a:ext cx="2211724" cy="6113042"/>
            </a:xfrm>
            <a:prstGeom prst="rect">
              <a:avLst/>
            </a:prstGeom>
            <a:gradFill>
              <a:gsLst>
                <a:gs pos="2000">
                  <a:schemeClr val="accent5">
                    <a:alpha val="28000"/>
                  </a:schemeClr>
                </a:gs>
                <a:gs pos="100000">
                  <a:schemeClr val="accent4">
                    <a:alpha val="0"/>
                  </a:schemeClr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noProof="0" dirty="0">
                <a:latin typeface="Calibri Light" panose="020F0302020204030204" pitchFamily="34" charset="0"/>
              </a:endParaRPr>
            </a:p>
          </p:txBody>
        </p:sp>
        <p:sp>
          <p:nvSpPr>
            <p:cNvPr id="39" name="Овал 38">
              <a:extLst>
                <a:ext uri="{FF2B5EF4-FFF2-40B4-BE49-F238E27FC236}">
                  <a16:creationId xmlns:a16="http://schemas.microsoft.com/office/drawing/2014/main" id="{3136A792-3F80-40BE-96DB-0CDC51B9AA89}"/>
                </a:ext>
              </a:extLst>
            </p:cNvPr>
            <p:cNvSpPr/>
            <p:nvPr userDrawn="1"/>
          </p:nvSpPr>
          <p:spPr>
            <a:xfrm rot="6097846">
              <a:off x="767675" y="747345"/>
              <a:ext cx="4808302" cy="4808302"/>
            </a:xfrm>
            <a:prstGeom prst="ellipse">
              <a:avLst/>
            </a:prstGeom>
            <a:gradFill>
              <a:gsLst>
                <a:gs pos="39000">
                  <a:schemeClr val="accent4">
                    <a:lumMod val="20000"/>
                    <a:lumOff val="80000"/>
                    <a:alpha val="0"/>
                  </a:schemeClr>
                </a:gs>
                <a:gs pos="100000">
                  <a:schemeClr val="accent6">
                    <a:alpha val="29000"/>
                  </a:schemeClr>
                </a:gs>
              </a:gsLst>
              <a:lin ang="16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noProof="0" dirty="0">
                <a:latin typeface="Calibri Light" panose="020F0302020204030204" pitchFamily="34" charset="0"/>
              </a:endParaRPr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7B9F2E-88FD-DD95-86E3-4FB51190D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461" y="548640"/>
            <a:ext cx="5148469" cy="329184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/>
              <a:t>Образец заголовка</a:t>
            </a:r>
            <a:endParaRPr lang="ru-RU" noProof="0" dirty="0"/>
          </a:p>
        </p:txBody>
      </p:sp>
      <p:sp>
        <p:nvSpPr>
          <p:cNvPr id="3" name="Местозаполнитель нижнего колонтитула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881933" y="964229"/>
            <a:ext cx="2221066" cy="457200"/>
          </a:xfrm>
        </p:spPr>
        <p:txBody>
          <a:bodyPr rtlCol="0"/>
          <a:lstStyle>
            <a:lvl1pPr>
              <a:defRPr lang="ru-RU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dirty="0"/>
              <a:t>Заголовок презентации</a:t>
            </a:r>
          </a:p>
        </p:txBody>
      </p:sp>
      <p:sp>
        <p:nvSpPr>
          <p:cNvPr id="8" name="Местозаполнитель содержимого 2">
            <a:extLst>
              <a:ext uri="{FF2B5EF4-FFF2-40B4-BE49-F238E27FC236}">
                <a16:creationId xmlns:a16="http://schemas.microsoft.com/office/drawing/2014/main" id="{0436F9EE-DD42-562B-C6F8-A748DBD7676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31520" y="548541"/>
            <a:ext cx="5029200" cy="1754821"/>
          </a:xfrm>
        </p:spPr>
        <p:txBody>
          <a:bodyPr rtlCol="0">
            <a:noAutofit/>
          </a:bodyPr>
          <a:lstStyle>
            <a:lvl1pPr marL="512064" indent="-512064">
              <a:buFont typeface="+mj-lt"/>
              <a:buAutoNum type="arabicPeriod"/>
              <a:defRPr lang="ru-RU">
                <a:solidFill>
                  <a:schemeClr val="tx1"/>
                </a:solidFill>
              </a:defRPr>
            </a:lvl1pPr>
            <a:lvl2pPr marL="1143000" indent="-457200">
              <a:buFont typeface="+mj-lt"/>
              <a:buAutoNum type="alphaLcPeriod"/>
              <a:defRPr lang="ru-RU">
                <a:solidFill>
                  <a:schemeClr val="tx1"/>
                </a:solidFill>
              </a:defRPr>
            </a:lvl2pPr>
            <a:lvl3pPr marL="1600200" indent="-342900">
              <a:buFont typeface="+mj-lt"/>
              <a:buAutoNum type="arabicParenR"/>
              <a:defRPr lang="ru-RU">
                <a:solidFill>
                  <a:schemeClr val="tx1"/>
                </a:solidFill>
              </a:defRPr>
            </a:lvl3pPr>
            <a:lvl4pPr marL="2057400" indent="-342900">
              <a:buFont typeface="+mj-lt"/>
              <a:buAutoNum type="alphaLcParenR"/>
              <a:defRPr lang="ru-RU">
                <a:solidFill>
                  <a:schemeClr val="tx1"/>
                </a:solidFill>
              </a:defRPr>
            </a:lvl4pPr>
            <a:lvl5pPr marL="2171700" indent="-342900">
              <a:buFont typeface="+mj-lt"/>
              <a:buAutoNum type="arabicPeriod"/>
              <a:defRPr lang="ru-RU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ru-RU" noProof="0" dirty="0"/>
              <a:t>Щелкните, чтобы добавить содержимое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</p:txBody>
      </p:sp>
      <p:sp>
        <p:nvSpPr>
          <p:cNvPr id="9" name="Местозаполнитель содержимого 2">
            <a:extLst>
              <a:ext uri="{FF2B5EF4-FFF2-40B4-BE49-F238E27FC236}">
                <a16:creationId xmlns:a16="http://schemas.microsoft.com/office/drawing/2014/main" id="{65EC04E9-710E-36FF-FDD9-AD9A2C4892B2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728666" y="2477910"/>
            <a:ext cx="5029200" cy="379557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lang="ru-RU">
                <a:solidFill>
                  <a:schemeClr val="tx1"/>
                </a:solidFill>
                <a:latin typeface="Calibri" panose="020F0502020204030204" pitchFamily="34" charset="0"/>
                <a:cs typeface="+mj-cs"/>
              </a:defRPr>
            </a:lvl1pPr>
            <a:lvl2pPr marL="80010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ru-RU">
                <a:solidFill>
                  <a:schemeClr val="tx1"/>
                </a:solidFill>
                <a:latin typeface="Calibri Light" panose="020F0302020204030204" pitchFamily="34" charset="0"/>
                <a:cs typeface="+mn-cs"/>
              </a:defRPr>
            </a:lvl2pPr>
            <a:lvl3pPr marL="120015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ru-RU">
                <a:solidFill>
                  <a:schemeClr val="tx1"/>
                </a:solidFill>
                <a:latin typeface="Calibri Light" panose="020F0302020204030204" pitchFamily="34" charset="0"/>
                <a:cs typeface="+mn-cs"/>
              </a:defRPr>
            </a:lvl3pPr>
            <a:lvl4pPr marL="165735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ru-RU">
                <a:solidFill>
                  <a:schemeClr val="tx1"/>
                </a:solidFill>
                <a:latin typeface="Calibri Light" panose="020F0302020204030204" pitchFamily="34" charset="0"/>
                <a:cs typeface="+mn-cs"/>
              </a:defRPr>
            </a:lvl4pPr>
            <a:lvl5pPr marL="211455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ru-RU">
                <a:solidFill>
                  <a:schemeClr val="tx1"/>
                </a:solidFill>
                <a:latin typeface="Calibri Light" panose="020F0302020204030204" pitchFamily="34" charset="0"/>
                <a:cs typeface="+mn-cs"/>
              </a:defRPr>
            </a:lvl5pPr>
          </a:lstStyle>
          <a:p>
            <a:pPr lvl="0" rtl="0"/>
            <a:r>
              <a:rPr lang="ru-RU" noProof="0" dirty="0"/>
              <a:t>Щелкните, чтобы добавить содержимое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48" name="Местозаполнитель даты 1">
            <a:extLst>
              <a:ext uri="{FF2B5EF4-FFF2-40B4-BE49-F238E27FC236}">
                <a16:creationId xmlns:a16="http://schemas.microsoft.com/office/drawing/2014/main" id="{2DCC7554-6615-4584-921E-91285C62C0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09560" y="6409944"/>
            <a:ext cx="3703320" cy="44805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noProof="0" dirty="0"/>
              <a:t>20ГГ</a:t>
            </a:r>
          </a:p>
        </p:txBody>
      </p:sp>
      <p:sp>
        <p:nvSpPr>
          <p:cNvPr id="49" name="Местозаполнитель номера слайда 3">
            <a:extLst>
              <a:ext uri="{FF2B5EF4-FFF2-40B4-BE49-F238E27FC236}">
                <a16:creationId xmlns:a16="http://schemas.microsoft.com/office/drawing/2014/main" id="{564CDF61-B448-4746-A22C-52C864C15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7744" y="6409944"/>
            <a:ext cx="438912" cy="44805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C01389E6-C847-4AD0-B56D-D205B2EAB1EE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47574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latin typeface="Calibri Light" panose="020F0302020204030204" pitchFamily="34" charset="0"/>
            </a:endParaRPr>
          </a:p>
        </p:txBody>
      </p:sp>
      <p:sp>
        <p:nvSpPr>
          <p:cNvPr id="2" name="Местозаполнитель заголовка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Щелкните, чтобы изменить главный стиль заголовка</a:t>
            </a:r>
          </a:p>
        </p:txBody>
      </p:sp>
      <p:sp>
        <p:nvSpPr>
          <p:cNvPr id="3" name="Местозаполнитель текста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defPPr>
              <a:defRPr lang="ru-RU"/>
            </a:defPPr>
          </a:lstStyle>
          <a:p>
            <a:pPr lvl="0" rtl="0"/>
            <a:r>
              <a:rPr lang="ru-RU" dirty="0"/>
              <a:t>Щелкните, чтобы изменить главные стили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4" name="Местозаполнитель даты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ru-RU" sz="800" cap="all" spc="300" baseline="0">
                <a:solidFill>
                  <a:srgbClr val="FFFFFF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/>
              <a:t>20ГГ</a:t>
            </a:r>
            <a:endParaRPr lang="ru-RU" dirty="0"/>
          </a:p>
        </p:txBody>
      </p:sp>
      <p:sp>
        <p:nvSpPr>
          <p:cNvPr id="5" name="Местозаполнитель нижнего колонтитула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ru-RU" sz="800" b="1">
                <a:solidFill>
                  <a:schemeClr val="tx1"/>
                </a:solidFill>
                <a:latin typeface="Calibri" panose="020F0502020204030204" pitchFamily="34" charset="0"/>
                <a:cs typeface="+mj-cs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6" name="Местозаполнитель номера слайда 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ru-RU" sz="800">
                <a:solidFill>
                  <a:srgbClr val="FFFFFF"/>
                </a:solidFill>
                <a:latin typeface="Calibri Light" panose="020F0302020204030204" pitchFamily="34" charset="0"/>
              </a:defRPr>
            </a:lvl1pPr>
          </a:lstStyle>
          <a:p>
            <a:fld id="{C01389E6-C847-4AD0-B56D-D205B2EAB1EE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6BAD9865-E3DF-48D7-CECC-4E72D4BD6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409177"/>
            <a:ext cx="12192000" cy="456774"/>
            <a:chOff x="0" y="6401226"/>
            <a:chExt cx="12192000" cy="456774"/>
          </a:xfrm>
        </p:grpSpPr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2A4468CB-C30D-82B9-5761-D8A6D6C1B0C1}"/>
                </a:ext>
              </a:extLst>
            </p:cNvPr>
            <p:cNvSpPr/>
            <p:nvPr/>
          </p:nvSpPr>
          <p:spPr>
            <a:xfrm rot="10800000" flipH="1">
              <a:off x="0" y="6401226"/>
              <a:ext cx="12192000" cy="456773"/>
            </a:xfrm>
            <a:prstGeom prst="rect">
              <a:avLst/>
            </a:prstGeom>
            <a:gradFill>
              <a:gsLst>
                <a:gs pos="14000">
                  <a:schemeClr val="accent4">
                    <a:alpha val="28000"/>
                  </a:schemeClr>
                </a:gs>
                <a:gs pos="100000">
                  <a:schemeClr val="accent5">
                    <a:alpha val="85000"/>
                  </a:schemeClr>
                </a:gs>
              </a:gsLst>
              <a:lin ang="6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dirty="0">
                <a:latin typeface="Calibri Light" panose="020F0302020204030204" pitchFamily="34" charset="0"/>
              </a:endParaRPr>
            </a:p>
          </p:txBody>
        </p:sp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C3A3149B-9E2E-5045-5FE0-646D9BA81EAB}"/>
                </a:ext>
              </a:extLst>
            </p:cNvPr>
            <p:cNvSpPr/>
            <p:nvPr/>
          </p:nvSpPr>
          <p:spPr>
            <a:xfrm flipH="1">
              <a:off x="4038602" y="6401228"/>
              <a:ext cx="8153398" cy="456772"/>
            </a:xfrm>
            <a:prstGeom prst="rect">
              <a:avLst/>
            </a:prstGeom>
            <a:gradFill>
              <a:gsLst>
                <a:gs pos="9000">
                  <a:schemeClr val="accent2">
                    <a:lumMod val="60000"/>
                    <a:lumOff val="40000"/>
                    <a:alpha val="55000"/>
                  </a:schemeClr>
                </a:gs>
                <a:gs pos="99000">
                  <a:schemeClr val="accent2"/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ru-RU"/>
              </a:defPPr>
            </a:lstStyle>
            <a:p>
              <a:pPr algn="ctr" rtl="0"/>
              <a:endParaRPr lang="ru-RU" dirty="0">
                <a:latin typeface="Calibri Light" panose="020F03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76371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18" r:id="rId2"/>
    <p:sldLayoutId id="2147483720" r:id="rId3"/>
    <p:sldLayoutId id="2147483704" r:id="rId4"/>
    <p:sldLayoutId id="2147483724" r:id="rId5"/>
    <p:sldLayoutId id="2147483721" r:id="rId6"/>
    <p:sldLayoutId id="2147483725" r:id="rId7"/>
    <p:sldLayoutId id="2147483726" r:id="rId8"/>
    <p:sldLayoutId id="2147483722" r:id="rId9"/>
    <p:sldLayoutId id="2147483727" r:id="rId10"/>
    <p:sldLayoutId id="2147483723" r:id="rId11"/>
    <p:sldLayoutId id="2147483717" r:id="rId1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ru-RU" sz="3600" b="1" i="0" kern="1200" cap="all" spc="700" baseline="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lang="ru-RU" sz="20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lang="ru-RU" sz="20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lang="ru-RU" sz="16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lang="ru-RU" sz="1600" kern="1200">
          <a:solidFill>
            <a:schemeClr val="tx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ru-RU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nnoRunProject/InnoRun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0E0F0A-3BC6-A4BF-0161-DCE0CBC0C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1809885"/>
            <a:ext cx="10241280" cy="3176982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dirty="0" err="1"/>
              <a:t>Innorun</a:t>
            </a:r>
            <a:endParaRPr lang="ru-RU" dirty="0"/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5E5DC06A-560F-4531-8732-DF0AED824F6C}"/>
              </a:ext>
            </a:extLst>
          </p:cNvPr>
          <p:cNvSpPr txBox="1">
            <a:spLocks/>
          </p:cNvSpPr>
          <p:nvPr/>
        </p:nvSpPr>
        <p:spPr>
          <a:xfrm>
            <a:off x="7907866" y="5048115"/>
            <a:ext cx="4707467" cy="918365"/>
          </a:xfrm>
          <a:prstGeom prst="rect">
            <a:avLst/>
          </a:prstGeom>
        </p:spPr>
        <p:txBody>
          <a:bodyPr vert="horz" lIns="0" tIns="0" rIns="0" bIns="0" rtlCol="0" anchor="ctr" anchorCtr="0">
            <a:normAutofit fontScale="40000" lnSpcReduction="20000"/>
          </a:bodyPr>
          <a:lstStyle>
            <a:defPPr>
              <a:defRPr lang="ru-RU"/>
            </a:defPPr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ru-RU" sz="3600" b="1" i="0" kern="1200" cap="all" spc="700" baseline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r>
              <a:rPr lang="en-US" cap="none" dirty="0"/>
              <a:t>by</a:t>
            </a:r>
            <a:br>
              <a:rPr lang="en-US" cap="none" dirty="0"/>
            </a:br>
            <a:r>
              <a:rPr lang="en-US" cap="none" dirty="0" err="1"/>
              <a:t>Lukiyanov</a:t>
            </a:r>
            <a:r>
              <a:rPr lang="en-US" cap="none" dirty="0"/>
              <a:t> Dmitriy</a:t>
            </a:r>
            <a:br>
              <a:rPr lang="ru-RU" cap="none" dirty="0"/>
            </a:br>
            <a:r>
              <a:rPr lang="en-US" cap="none" dirty="0"/>
              <a:t>Niyaz </a:t>
            </a:r>
            <a:r>
              <a:rPr lang="en-US" cap="none" dirty="0" err="1"/>
              <a:t>Gubaidullin</a:t>
            </a:r>
            <a:br>
              <a:rPr lang="en-US" cap="none" dirty="0"/>
            </a:br>
            <a:r>
              <a:rPr lang="en-US" cap="none" dirty="0"/>
              <a:t>Almas </a:t>
            </a:r>
            <a:r>
              <a:rPr lang="en-US" cap="none" dirty="0" err="1"/>
              <a:t>Bagishaev</a:t>
            </a:r>
            <a:endParaRPr lang="en-US" cap="none" dirty="0"/>
          </a:p>
          <a:p>
            <a:r>
              <a:rPr lang="en-US" cap="none" dirty="0"/>
              <a:t>Daniil </a:t>
            </a:r>
            <a:r>
              <a:rPr lang="en-US" cap="none" dirty="0" err="1"/>
              <a:t>Tskhe</a:t>
            </a:r>
            <a:r>
              <a:rPr lang="en-US" cap="none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899882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186F80-7215-47FB-657E-C8F2797A72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>
            <a:extLst>
              <a:ext uri="{FF2B5EF4-FFF2-40B4-BE49-F238E27FC236}">
                <a16:creationId xmlns:a16="http://schemas.microsoft.com/office/drawing/2014/main" id="{A64777FC-99CE-D7D5-132F-9A5CD5126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8562" y="366777"/>
            <a:ext cx="5094318" cy="3382263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dirty="0"/>
              <a:t>Link to the deployed product</a:t>
            </a:r>
            <a:endParaRPr lang="ru-RU" dirty="0"/>
          </a:p>
        </p:txBody>
      </p:sp>
      <p:sp>
        <p:nvSpPr>
          <p:cNvPr id="15" name="Местозаполнитель содержимого 14">
            <a:extLst>
              <a:ext uri="{FF2B5EF4-FFF2-40B4-BE49-F238E27FC236}">
                <a16:creationId xmlns:a16="http://schemas.microsoft.com/office/drawing/2014/main" id="{C2304883-A247-1151-C58C-A464EDAEB52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18562" y="3923818"/>
            <a:ext cx="5216239" cy="234966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dirty="0">
                <a:hlinkClick r:id="rId3"/>
              </a:rPr>
              <a:t>LINK</a:t>
            </a:r>
            <a:endParaRPr lang="ru-RU" dirty="0">
              <a:hlinkClick r:id="rId3"/>
            </a:endParaRPr>
          </a:p>
        </p:txBody>
      </p:sp>
      <p:sp>
        <p:nvSpPr>
          <p:cNvPr id="6" name="Местозаполнитель номера слайда 5">
            <a:extLst>
              <a:ext uri="{FF2B5EF4-FFF2-40B4-BE49-F238E27FC236}">
                <a16:creationId xmlns:a16="http://schemas.microsoft.com/office/drawing/2014/main" id="{EE31A628-6E9B-44AE-A7C9-B2E987849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7744" y="6409944"/>
            <a:ext cx="438912" cy="44805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C01389E6-C847-4AD0-B56D-D205B2EAB1EE}" type="slidenum">
              <a:rPr lang="ru-RU" smtClean="0"/>
              <a:pPr rtl="0"/>
              <a:t>10</a:t>
            </a:fld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6AC238C-D713-4B69-B882-A654DDE7023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/>
          <a:srcRect t="148" b="15186"/>
          <a:stretch/>
        </p:blipFill>
        <p:spPr>
          <a:xfrm>
            <a:off x="0" y="0"/>
            <a:ext cx="6096000" cy="641032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048883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76C86C-18B1-9DCD-7CED-E3932EBBE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165" y="189782"/>
            <a:ext cx="5219086" cy="3830130"/>
          </a:xfrm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rtl="0"/>
            <a:r>
              <a:rPr lang="en-US" dirty="0"/>
              <a:t>Problem Statement:</a:t>
            </a:r>
            <a:endParaRPr lang="ru-RU" dirty="0"/>
          </a:p>
        </p:txBody>
      </p:sp>
      <p:sp>
        <p:nvSpPr>
          <p:cNvPr id="3" name="Местозаполнитель содержимого 2">
            <a:extLst>
              <a:ext uri="{FF2B5EF4-FFF2-40B4-BE49-F238E27FC236}">
                <a16:creationId xmlns:a16="http://schemas.microsoft.com/office/drawing/2014/main" id="{6AE5548C-6AE1-979F-8462-BC4197999AA5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887059" y="2009950"/>
            <a:ext cx="4529559" cy="3725411"/>
          </a:xfrm>
        </p:spPr>
        <p:txBody>
          <a:bodyPr rtlCol="0">
            <a:normAutofit/>
          </a:bodyPr>
          <a:lstStyle>
            <a:defPPr>
              <a:defRPr lang="ru-RU"/>
            </a:defPPr>
          </a:lstStyle>
          <a:p>
            <a:pPr rtl="0"/>
            <a:r>
              <a:rPr lang="en-US" dirty="0"/>
              <a:t>There is no way to store all your running records</a:t>
            </a:r>
            <a:endParaRPr lang="ru-RU" dirty="0"/>
          </a:p>
          <a:p>
            <a:pPr rtl="0"/>
            <a:r>
              <a:rPr lang="en-US" dirty="0"/>
              <a:t>There is no way to keep statistics and remember running routes</a:t>
            </a:r>
            <a:endParaRPr lang="ru-RU" dirty="0"/>
          </a:p>
        </p:txBody>
      </p:sp>
      <p:sp>
        <p:nvSpPr>
          <p:cNvPr id="4" name="Местозаполнитель номера слайда 3">
            <a:extLst>
              <a:ext uri="{FF2B5EF4-FFF2-40B4-BE49-F238E27FC236}">
                <a16:creationId xmlns:a16="http://schemas.microsoft.com/office/drawing/2014/main" id="{CFF7126C-384F-56F2-D9A3-16840F27A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39A857F5-96C8-461D-A78C-38E92FE1C522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3723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4A8AF5-09B8-C7DB-CEFA-6509CB985C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970361-7949-4D39-BB3A-D658CCC2A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590550"/>
            <a:ext cx="10241280" cy="899583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dirty="0"/>
              <a:t>Architecture diagram</a:t>
            </a:r>
            <a:endParaRPr lang="ru-RU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D982AEFA-A115-485F-9F9E-0DFC9A032DC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1483" b="1483"/>
          <a:stretch/>
        </p:blipFill>
        <p:spPr>
          <a:xfrm>
            <a:off x="809187" y="1724480"/>
            <a:ext cx="10573625" cy="493032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17634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306654-0C52-B309-B287-DCD191AB2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80592"/>
            <a:ext cx="5168348" cy="371011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dirty="0"/>
              <a:t>ADD Session</a:t>
            </a:r>
            <a:endParaRPr lang="ru-RU" dirty="0"/>
          </a:p>
        </p:txBody>
      </p:sp>
      <p:sp>
        <p:nvSpPr>
          <p:cNvPr id="4" name="Местозаполнитель номера слайда 3">
            <a:extLst>
              <a:ext uri="{FF2B5EF4-FFF2-40B4-BE49-F238E27FC236}">
                <a16:creationId xmlns:a16="http://schemas.microsoft.com/office/drawing/2014/main" id="{6DE0C6C8-BBF8-D6DB-5F26-A9F1C44BB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7744" y="6409944"/>
            <a:ext cx="438912" cy="44805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C01389E6-C847-4AD0-B56D-D205B2EAB1EE}" type="slidenum">
              <a:rPr lang="ru-RU" smtClean="0"/>
              <a:pPr rtl="0"/>
              <a:t>4</a:t>
            </a:fld>
            <a:endParaRPr lang="ru-RU" dirty="0"/>
          </a:p>
        </p:txBody>
      </p:sp>
      <p:pic>
        <p:nvPicPr>
          <p:cNvPr id="7" name="innorun 2024-07-02 08-36-45">
            <a:hlinkClick r:id="" action="ppaction://media"/>
            <a:extLst>
              <a:ext uri="{FF2B5EF4-FFF2-40B4-BE49-F238E27FC236}">
                <a16:creationId xmlns:a16="http://schemas.microsoft.com/office/drawing/2014/main" id="{D09D4E3E-ABF7-4271-BC7E-6B0B2CC642AE}"/>
              </a:ext>
            </a:extLst>
          </p:cNvPr>
          <p:cNvPicPr>
            <a:picLocks noGrp="1" noChangeAspect="1"/>
          </p:cNvPicPr>
          <p:nvPr>
            <p:ph sz="quarter" idx="17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15611" y="80592"/>
            <a:ext cx="5252133" cy="6243256"/>
          </a:xfrm>
        </p:spPr>
      </p:pic>
    </p:spTree>
    <p:extLst>
      <p:ext uri="{BB962C8B-B14F-4D97-AF65-F5344CB8AC3E}">
        <p14:creationId xmlns:p14="http://schemas.microsoft.com/office/powerpoint/2010/main" val="698736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50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306654-0C52-B309-B287-DCD191AB2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80592"/>
            <a:ext cx="5168348" cy="371011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dirty="0"/>
              <a:t>Manage Session</a:t>
            </a:r>
            <a:endParaRPr lang="ru-RU" dirty="0"/>
          </a:p>
        </p:txBody>
      </p:sp>
      <p:sp>
        <p:nvSpPr>
          <p:cNvPr id="4" name="Местозаполнитель номера слайда 3">
            <a:extLst>
              <a:ext uri="{FF2B5EF4-FFF2-40B4-BE49-F238E27FC236}">
                <a16:creationId xmlns:a16="http://schemas.microsoft.com/office/drawing/2014/main" id="{6DE0C6C8-BBF8-D6DB-5F26-A9F1C44BB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7744" y="6409944"/>
            <a:ext cx="438912" cy="44805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C01389E6-C847-4AD0-B56D-D205B2EAB1EE}" type="slidenum">
              <a:rPr lang="ru-RU" smtClean="0"/>
              <a:pPr rtl="0"/>
              <a:t>5</a:t>
            </a:fld>
            <a:endParaRPr lang="ru-RU" dirty="0"/>
          </a:p>
        </p:txBody>
      </p:sp>
      <p:pic>
        <p:nvPicPr>
          <p:cNvPr id="10" name="innorun 2024-07-02 08-39-46">
            <a:hlinkClick r:id="" action="ppaction://media"/>
            <a:extLst>
              <a:ext uri="{FF2B5EF4-FFF2-40B4-BE49-F238E27FC236}">
                <a16:creationId xmlns:a16="http://schemas.microsoft.com/office/drawing/2014/main" id="{CE3C3024-7D8E-4D32-95C7-EAC61FE3EDE7}"/>
              </a:ext>
            </a:extLst>
          </p:cNvPr>
          <p:cNvPicPr>
            <a:picLocks noGrp="1" noChangeAspect="1"/>
          </p:cNvPicPr>
          <p:nvPr>
            <p:ph sz="quarter" idx="17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26969" y="80592"/>
            <a:ext cx="5240775" cy="6229754"/>
          </a:xfrm>
        </p:spPr>
      </p:pic>
    </p:spTree>
    <p:extLst>
      <p:ext uri="{BB962C8B-B14F-4D97-AF65-F5344CB8AC3E}">
        <p14:creationId xmlns:p14="http://schemas.microsoft.com/office/powerpoint/2010/main" val="2704114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8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306654-0C52-B309-B287-DCD191AB2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80592"/>
            <a:ext cx="5168348" cy="371011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dirty="0"/>
              <a:t>Store Sessions in the History</a:t>
            </a:r>
            <a:endParaRPr lang="ru-RU" dirty="0"/>
          </a:p>
        </p:txBody>
      </p:sp>
      <p:sp>
        <p:nvSpPr>
          <p:cNvPr id="4" name="Местозаполнитель номера слайда 3">
            <a:extLst>
              <a:ext uri="{FF2B5EF4-FFF2-40B4-BE49-F238E27FC236}">
                <a16:creationId xmlns:a16="http://schemas.microsoft.com/office/drawing/2014/main" id="{6DE0C6C8-BBF8-D6DB-5F26-A9F1C44BB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7744" y="6409944"/>
            <a:ext cx="438912" cy="44805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C01389E6-C847-4AD0-B56D-D205B2EAB1EE}" type="slidenum">
              <a:rPr lang="ru-RU" smtClean="0"/>
              <a:pPr rtl="0"/>
              <a:t>6</a:t>
            </a:fld>
            <a:endParaRPr lang="ru-RU" dirty="0"/>
          </a:p>
        </p:txBody>
      </p:sp>
      <p:pic>
        <p:nvPicPr>
          <p:cNvPr id="7" name="innorun 2024-07-02 08-40-21">
            <a:hlinkClick r:id="" action="ppaction://media"/>
            <a:extLst>
              <a:ext uri="{FF2B5EF4-FFF2-40B4-BE49-F238E27FC236}">
                <a16:creationId xmlns:a16="http://schemas.microsoft.com/office/drawing/2014/main" id="{4B1EC745-CA87-417A-99D6-9CC3FACD0979}"/>
              </a:ext>
            </a:extLst>
          </p:cNvPr>
          <p:cNvPicPr>
            <a:picLocks noGrp="1" noChangeAspect="1"/>
          </p:cNvPicPr>
          <p:nvPr>
            <p:ph sz="quarter" idx="17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94910" y="80593"/>
            <a:ext cx="5245642" cy="6235540"/>
          </a:xfrm>
        </p:spPr>
      </p:pic>
    </p:spTree>
    <p:extLst>
      <p:ext uri="{BB962C8B-B14F-4D97-AF65-F5344CB8AC3E}">
        <p14:creationId xmlns:p14="http://schemas.microsoft.com/office/powerpoint/2010/main" val="3998891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0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306654-0C52-B309-B287-DCD191AB2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80592"/>
            <a:ext cx="5168348" cy="371011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dirty="0"/>
              <a:t>Switch the themes</a:t>
            </a:r>
            <a:endParaRPr lang="ru-RU" dirty="0"/>
          </a:p>
        </p:txBody>
      </p:sp>
      <p:sp>
        <p:nvSpPr>
          <p:cNvPr id="4" name="Местозаполнитель номера слайда 3">
            <a:extLst>
              <a:ext uri="{FF2B5EF4-FFF2-40B4-BE49-F238E27FC236}">
                <a16:creationId xmlns:a16="http://schemas.microsoft.com/office/drawing/2014/main" id="{6DE0C6C8-BBF8-D6DB-5F26-A9F1C44BB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7744" y="6409944"/>
            <a:ext cx="438912" cy="44805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C01389E6-C847-4AD0-B56D-D205B2EAB1EE}" type="slidenum">
              <a:rPr lang="ru-RU" smtClean="0"/>
              <a:pPr rtl="0"/>
              <a:t>7</a:t>
            </a:fld>
            <a:endParaRPr lang="ru-RU" dirty="0"/>
          </a:p>
        </p:txBody>
      </p:sp>
      <p:pic>
        <p:nvPicPr>
          <p:cNvPr id="8" name="innorun 2024-07-02 08-38-17">
            <a:hlinkClick r:id="" action="ppaction://media"/>
            <a:extLst>
              <a:ext uri="{FF2B5EF4-FFF2-40B4-BE49-F238E27FC236}">
                <a16:creationId xmlns:a16="http://schemas.microsoft.com/office/drawing/2014/main" id="{CDA3EF59-A73F-4429-9A05-4DE538662E01}"/>
              </a:ext>
            </a:extLst>
          </p:cNvPr>
          <p:cNvPicPr>
            <a:picLocks noGrp="1" noChangeAspect="1"/>
          </p:cNvPicPr>
          <p:nvPr>
            <p:ph sz="quarter" idx="17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48272" y="80592"/>
            <a:ext cx="5219472" cy="6204277"/>
          </a:xfrm>
        </p:spPr>
      </p:pic>
    </p:spTree>
    <p:extLst>
      <p:ext uri="{BB962C8B-B14F-4D97-AF65-F5344CB8AC3E}">
        <p14:creationId xmlns:p14="http://schemas.microsoft.com/office/powerpoint/2010/main" val="738523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9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306654-0C52-B309-B287-DCD191AB2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80592"/>
            <a:ext cx="5168348" cy="3710115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dirty="0"/>
              <a:t>Localization</a:t>
            </a:r>
            <a:endParaRPr lang="ru-RU" dirty="0"/>
          </a:p>
        </p:txBody>
      </p:sp>
      <p:sp>
        <p:nvSpPr>
          <p:cNvPr id="4" name="Местозаполнитель номера слайда 3">
            <a:extLst>
              <a:ext uri="{FF2B5EF4-FFF2-40B4-BE49-F238E27FC236}">
                <a16:creationId xmlns:a16="http://schemas.microsoft.com/office/drawing/2014/main" id="{6DE0C6C8-BBF8-D6DB-5F26-A9F1C44BB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7744" y="6409944"/>
            <a:ext cx="438912" cy="44805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C01389E6-C847-4AD0-B56D-D205B2EAB1EE}" type="slidenum">
              <a:rPr lang="ru-RU" smtClean="0"/>
              <a:pPr rtl="0"/>
              <a:t>8</a:t>
            </a:fld>
            <a:endParaRPr lang="ru-RU" dirty="0"/>
          </a:p>
        </p:txBody>
      </p:sp>
      <p:pic>
        <p:nvPicPr>
          <p:cNvPr id="6" name="innorun 2024-07-02 09-43-00">
            <a:hlinkClick r:id="" action="ppaction://media"/>
            <a:extLst>
              <a:ext uri="{FF2B5EF4-FFF2-40B4-BE49-F238E27FC236}">
                <a16:creationId xmlns:a16="http://schemas.microsoft.com/office/drawing/2014/main" id="{7E1EAB31-8F01-4376-BC1D-BF90DE1F81A4}"/>
              </a:ext>
            </a:extLst>
          </p:cNvPr>
          <p:cNvPicPr>
            <a:picLocks noGrp="1" noChangeAspect="1"/>
          </p:cNvPicPr>
          <p:nvPr>
            <p:ph sz="quarter" idx="17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92718" y="80592"/>
            <a:ext cx="5180338" cy="6157912"/>
          </a:xfrm>
        </p:spPr>
      </p:pic>
    </p:spTree>
    <p:extLst>
      <p:ext uri="{BB962C8B-B14F-4D97-AF65-F5344CB8AC3E}">
        <p14:creationId xmlns:p14="http://schemas.microsoft.com/office/powerpoint/2010/main" val="581649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3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0D1D41-5286-2B6E-EE70-7893A03CD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795528"/>
            <a:ext cx="10241280" cy="123444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dirty="0"/>
              <a:t>The Challenges &amp; conflicts</a:t>
            </a:r>
            <a:endParaRPr lang="ru-RU" dirty="0"/>
          </a:p>
        </p:txBody>
      </p:sp>
      <p:sp>
        <p:nvSpPr>
          <p:cNvPr id="3" name="Местозаполнитель содержимого 2">
            <a:extLst>
              <a:ext uri="{FF2B5EF4-FFF2-40B4-BE49-F238E27FC236}">
                <a16:creationId xmlns:a16="http://schemas.microsoft.com/office/drawing/2014/main" id="{314C37A0-451F-A5BA-50DE-F50D2BE3A81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974172" y="2441273"/>
            <a:ext cx="4841076" cy="377659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dirty="0"/>
              <a:t>The first issue that occurred during the development is git conflicts in the code. To avoid mentioned problem and resolve it we used the following methods</a:t>
            </a:r>
            <a:endParaRPr lang="ru-RU" dirty="0"/>
          </a:p>
          <a:p>
            <a:pPr lvl="1" rtl="0"/>
            <a:r>
              <a:rPr lang="en-US" dirty="0"/>
              <a:t>Clear code review parameters</a:t>
            </a:r>
          </a:p>
          <a:p>
            <a:pPr lvl="1" rtl="0"/>
            <a:r>
              <a:rPr lang="en-US" dirty="0"/>
              <a:t>Use different branches	</a:t>
            </a:r>
            <a:endParaRPr lang="ru-RU" dirty="0"/>
          </a:p>
          <a:p>
            <a:pPr lvl="1" rtl="0"/>
            <a:r>
              <a:rPr lang="en-US" dirty="0"/>
              <a:t>Merge pull requests together, to discuss occurred issues</a:t>
            </a:r>
            <a:endParaRPr lang="ru-RU" dirty="0"/>
          </a:p>
        </p:txBody>
      </p:sp>
      <p:sp>
        <p:nvSpPr>
          <p:cNvPr id="4" name="Местозаполнитель содержимого 3">
            <a:extLst>
              <a:ext uri="{FF2B5EF4-FFF2-40B4-BE49-F238E27FC236}">
                <a16:creationId xmlns:a16="http://schemas.microsoft.com/office/drawing/2014/main" id="{DAA9899A-BC50-19B5-0FA9-A07BC368900F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371754" y="2441273"/>
            <a:ext cx="4841076" cy="377659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en-US" dirty="0"/>
              <a:t>The second problem was the conflict in planning entire project. We planned to parse data from webserver, but deploy it somewhere for open source was to difficult</a:t>
            </a:r>
            <a:endParaRPr lang="ru-RU" dirty="0"/>
          </a:p>
          <a:p>
            <a:pPr lvl="1" rtl="0"/>
            <a:r>
              <a:rPr lang="en-US" dirty="0"/>
              <a:t>Host server usually not for free</a:t>
            </a:r>
            <a:endParaRPr lang="ru-RU" dirty="0"/>
          </a:p>
          <a:p>
            <a:pPr lvl="1" rtl="0"/>
            <a:r>
              <a:rPr lang="en-US" dirty="0"/>
              <a:t>Complex parsing the data that related to map</a:t>
            </a:r>
            <a:endParaRPr lang="ru-RU" dirty="0"/>
          </a:p>
        </p:txBody>
      </p:sp>
      <p:sp>
        <p:nvSpPr>
          <p:cNvPr id="5" name="Местозаполнитель номера слайда 4">
            <a:extLst>
              <a:ext uri="{FF2B5EF4-FFF2-40B4-BE49-F238E27FC236}">
                <a16:creationId xmlns:a16="http://schemas.microsoft.com/office/drawing/2014/main" id="{513D02C0-0922-7872-ED77-5519F8213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7744" y="6409944"/>
            <a:ext cx="438912" cy="44805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fld id="{C01389E6-C847-4AD0-B56D-D205B2EAB1EE}" type="slidenum">
              <a:rPr lang="ru-RU" smtClean="0"/>
              <a:pPr rtl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11109426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GradientRise">
      <a:dk1>
        <a:sysClr val="windowText" lastClr="000000"/>
      </a:dk1>
      <a:lt1>
        <a:srgbClr val="FFFFFF"/>
      </a:lt1>
      <a:dk2>
        <a:srgbClr val="3C0F3A"/>
      </a:dk2>
      <a:lt2>
        <a:srgbClr val="F1F2F2"/>
      </a:lt2>
      <a:accent1>
        <a:srgbClr val="A6025C"/>
      </a:accent1>
      <a:accent2>
        <a:srgbClr val="92248E"/>
      </a:accent2>
      <a:accent3>
        <a:srgbClr val="DE95C4"/>
      </a:accent3>
      <a:accent4>
        <a:srgbClr val="FE4A00"/>
      </a:accent4>
      <a:accent5>
        <a:srgbClr val="DA002F"/>
      </a:accent5>
      <a:accent6>
        <a:srgbClr val="FF907A"/>
      </a:accent6>
      <a:hlink>
        <a:srgbClr val="CA71E4"/>
      </a:hlink>
      <a:folHlink>
        <a:srgbClr val="E45E49"/>
      </a:folHlink>
    </a:clrScheme>
    <a:fontScheme name="Avenir">
      <a:majorFont>
        <a:latin typeface="Avenir Next LT Pro"/>
        <a:ea typeface=""/>
        <a:cs typeface="Calibri"/>
      </a:majorFont>
      <a:minorFont>
        <a:latin typeface="Avenir Next LT Pro Light"/>
        <a:ea typeface=""/>
        <a:cs typeface="Calibri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976677_TF89309463_Win32" id="{C1EAF9E5-06E5-4F6A-A3FC-A69FD808DE6B}" vid="{61F783B7-8DDA-42C9-81AF-581D27D91EBC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1D389B5-45E8-4EA7-B5A7-604FF249CF70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D54F37A-6805-42D4-9FB4-3CFF01A7B97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F92924-243E-4C73-8BD6-689D14A495F2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Градиентная заливка</Template>
  <TotalTime>70</TotalTime>
  <Words>167</Words>
  <Application>Microsoft Office PowerPoint</Application>
  <PresentationFormat>Широкоэкранный</PresentationFormat>
  <Paragraphs>40</Paragraphs>
  <Slides>10</Slides>
  <Notes>10</Notes>
  <HiddenSlides>0</HiddenSlides>
  <MMClips>5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GradientRiseVTI</vt:lpstr>
      <vt:lpstr>Innorun</vt:lpstr>
      <vt:lpstr>Problem Statement:</vt:lpstr>
      <vt:lpstr>Architecture diagram</vt:lpstr>
      <vt:lpstr>ADD Session</vt:lpstr>
      <vt:lpstr>Manage Session</vt:lpstr>
      <vt:lpstr>Store Sessions in the History</vt:lpstr>
      <vt:lpstr>Switch the themes</vt:lpstr>
      <vt:lpstr>Localization</vt:lpstr>
      <vt:lpstr>The Challenges &amp; conflicts</vt:lpstr>
      <vt:lpstr>Link to the deployed product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INnorun</dc:title>
  <dc:creator>Dmitriy Svetov</dc:creator>
  <cp:lastModifiedBy>Dmitriy Svetov</cp:lastModifiedBy>
  <cp:revision>9</cp:revision>
  <dcterms:created xsi:type="dcterms:W3CDTF">2024-07-01T18:20:48Z</dcterms:created>
  <dcterms:modified xsi:type="dcterms:W3CDTF">2024-07-02T06:45:02Z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